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constantinos@ccci.org.cy" TargetMode="External"/><Relationship Id="rId13" Type="http://schemas.openxmlformats.org/officeDocument/2006/relationships/hyperlink" Target="mailto:a.foka@ccci.org.cy" TargetMode="External"/><Relationship Id="rId18" Type="http://schemas.openxmlformats.org/officeDocument/2006/relationships/hyperlink" Target="mailto:christos@ccci.org.cy" TargetMode="External"/><Relationship Id="rId26" Type="http://schemas.openxmlformats.org/officeDocument/2006/relationships/hyperlink" Target="mailto:panicos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freedom@ccci.org.cy" TargetMode="External"/><Relationship Id="rId7" Type="http://schemas.openxmlformats.org/officeDocument/2006/relationships/hyperlink" Target="mailto:manitara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aimilios@ccci.org.cy" TargetMode="External"/><Relationship Id="rId25" Type="http://schemas.openxmlformats.org/officeDocument/2006/relationships/hyperlink" Target="mailto:claire@ccci.org.cy" TargetMode="External"/><Relationship Id="rId2" Type="http://schemas.openxmlformats.org/officeDocument/2006/relationships/hyperlink" Target="mailto:andand@ccci.org.cy" TargetMode="External"/><Relationship Id="rId16" Type="http://schemas.openxmlformats.org/officeDocument/2006/relationships/hyperlink" Target="mailto:maria@ccci.org.cy" TargetMode="External"/><Relationship Id="rId20" Type="http://schemas.openxmlformats.org/officeDocument/2006/relationships/hyperlink" Target="mailto:a.alexi@ccci.org.cy" TargetMode="External"/><Relationship Id="rId29" Type="http://schemas.openxmlformats.org/officeDocument/2006/relationships/hyperlink" Target="mailto:stavri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secgen@ccci.org.cy" TargetMode="External"/><Relationship Id="rId32" Type="http://schemas.openxmlformats.org/officeDocument/2006/relationships/image" Target="../media/image1.png"/><Relationship Id="rId5" Type="http://schemas.openxmlformats.org/officeDocument/2006/relationships/hyperlink" Target="mailto:m.trichina@ccci.org.cy" TargetMode="External"/><Relationship Id="rId15" Type="http://schemas.openxmlformats.org/officeDocument/2006/relationships/hyperlink" Target="mailto:a.antoniades@ccci.org.cy" TargetMode="External"/><Relationship Id="rId23" Type="http://schemas.openxmlformats.org/officeDocument/2006/relationships/hyperlink" Target="mailto:s.sozou@ccci.org.cy" TargetMode="External"/><Relationship Id="rId28" Type="http://schemas.openxmlformats.org/officeDocument/2006/relationships/hyperlink" Target="mailto:lily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z.pieridou@ccci.org.cy" TargetMode="External"/><Relationship Id="rId31" Type="http://schemas.openxmlformats.org/officeDocument/2006/relationships/hyperlink" Target="mailto:a.tsangari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s.christodoulou@ccci.org.cy" TargetMode="External"/><Relationship Id="rId14" Type="http://schemas.openxmlformats.org/officeDocument/2006/relationships/hyperlink" Target="mailto:s.christou@ccci.org.cy" TargetMode="External"/><Relationship Id="rId22" Type="http://schemas.openxmlformats.org/officeDocument/2006/relationships/hyperlink" Target="mailto:katia@ccci.org.cy" TargetMode="External"/><Relationship Id="rId27" Type="http://schemas.openxmlformats.org/officeDocument/2006/relationships/hyperlink" Target="mailto:elena@ccci.org.cy" TargetMode="External"/><Relationship Id="rId30" Type="http://schemas.openxmlformats.org/officeDocument/2006/relationships/hyperlink" Target="mailto:n.parisinou@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/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/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/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5"/>
              </a:rPr>
              <a:t>m.trichina@ccci.org.cy 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/>
              </a:rPr>
              <a:t>petsides@ccci.org.cy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/>
              </a:rPr>
              <a:t>manitaras@ccci.org.cy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Constantinos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Hadjipolykarpou</a:t>
            </a:r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/>
              </a:rPr>
              <a:t>constantinos@ccci.org.cy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22889744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Stefani Christodoulou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/>
              </a:rPr>
              <a:t>s.christodoulou@ccci.org.cy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22889760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/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/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/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/>
              </a:rPr>
              <a:t>a.foka@ccci.org.cy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/>
              </a:rPr>
              <a:t>s.christou@ccci.org.cy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/>
              </a:rPr>
              <a:t>a.antoniades@ccci.org.cy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/>
              </a:rPr>
              <a:t>maria@ccci.org.cy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22889749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41221"/>
            <a:ext cx="1692400" cy="3994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b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  <a:t>Emilios </a:t>
            </a:r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Michael</a:t>
            </a:r>
            <a:endParaRPr lang="el-GR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17"/>
              </a:rPr>
              <a:t>aimilios@ccci.org.cy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9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/>
              </a:rPr>
              <a:t>christos@ccci.org.cy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/>
              </a:rPr>
              <a:t>z.pieridou@ccci.org.cy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20"/>
              </a:rPr>
              <a:t>a.alexi@ccci.org.cy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b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1"/>
              </a:rPr>
              <a:t>freedom@ccci.org.cy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22889702</a:t>
            </a:r>
          </a:p>
          <a:p>
            <a:pPr algn="ctr"/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/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3"/>
              </a:rPr>
              <a:t>s.sozou@ccci.org.cy 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80"/>
            <a:ext cx="1663790" cy="4576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1052286" y="22286"/>
            <a:ext cx="6759292" cy="5189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/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04262"/>
            <a:ext cx="3384800" cy="5299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b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b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6"/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670510" y="2841222"/>
            <a:ext cx="1663791" cy="39940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Lily Michaelides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lily@ccci.org.cy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9"/>
              </a:rPr>
              <a:t>stavri@ccci.org.cy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22889718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670510" y="2334378"/>
            <a:ext cx="1663790" cy="5068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Relations, Promotion and Communications Office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Parisinou, PR Executive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0"/>
              </a:rPr>
              <a:t>n.parisinou@ccci.org.cy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1"/>
              </a:rPr>
              <a:t>a.tsangari@ccci.org.cy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 flipH="1">
            <a:off x="6350000" y="2534434"/>
            <a:ext cx="6549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 flipH="1">
            <a:off x="8719249" y="1987595"/>
            <a:ext cx="457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1" name="Picture 1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DCD8683-F68D-FFFA-5C28-B60CBAAB4690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300" y="285589"/>
            <a:ext cx="1927573" cy="147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537</Words>
  <Application>Microsoft Office PowerPoint</Application>
  <PresentationFormat>Widescreen</PresentationFormat>
  <Paragraphs>216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86</cp:revision>
  <cp:lastPrinted>2023-11-21T09:56:55Z</cp:lastPrinted>
  <dcterms:created xsi:type="dcterms:W3CDTF">2021-01-19T06:56:29Z</dcterms:created>
  <dcterms:modified xsi:type="dcterms:W3CDTF">2024-08-29T06:11:16Z</dcterms:modified>
</cp:coreProperties>
</file>