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stalo@ccci.org.cy" TargetMode="External"/><Relationship Id="rId18" Type="http://schemas.openxmlformats.org/officeDocument/2006/relationships/hyperlink" Target="mailto:gvenizelou@ccci.org.cy" TargetMode="External"/><Relationship Id="rId26" Type="http://schemas.openxmlformats.org/officeDocument/2006/relationships/hyperlink" Target="mailto:s.sozou@ccci.org.cy" TargetMode="External"/><Relationship Id="rId21" Type="http://schemas.openxmlformats.org/officeDocument/2006/relationships/hyperlink" Target="mailto:christos@ccci.org.cy" TargetMode="External"/><Relationship Id="rId34" Type="http://schemas.openxmlformats.org/officeDocument/2006/relationships/hyperlink" Target="mailto:stavri@ccci.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demetrap@ccci.org.cy" TargetMode="External"/><Relationship Id="rId17" Type="http://schemas.openxmlformats.org/officeDocument/2006/relationships/hyperlink" Target="mailto:a.antoniades@ccci.org.cy" TargetMode="External"/><Relationship Id="rId25" Type="http://schemas.openxmlformats.org/officeDocument/2006/relationships/hyperlink" Target="mailto:katia@ccci.org.cy" TargetMode="External"/><Relationship Id="rId33" Type="http://schemas.openxmlformats.org/officeDocument/2006/relationships/hyperlink" Target="mailto:lily@ccci.org.cy" TargetMode="External"/><Relationship Id="rId2" Type="http://schemas.openxmlformats.org/officeDocument/2006/relationships/hyperlink" Target="mailto:andand@ccci.org.cy" TargetMode="External"/><Relationship Id="rId16" Type="http://schemas.openxmlformats.org/officeDocument/2006/relationships/hyperlink" Target="mailto:s.christou@ccci.org.cy" TargetMode="External"/><Relationship Id="rId20" Type="http://schemas.openxmlformats.org/officeDocument/2006/relationships/hyperlink" Target="mailto:aimilios@ccci.org.cy" TargetMode="External"/><Relationship Id="rId29" Type="http://schemas.openxmlformats.org/officeDocument/2006/relationships/hyperlink" Target="mailto:panicos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s.christodoulou@ccci.org.cy" TargetMode="External"/><Relationship Id="rId24" Type="http://schemas.openxmlformats.org/officeDocument/2006/relationships/hyperlink" Target="mailto:freedom@ccci.org.cy" TargetMode="External"/><Relationship Id="rId32" Type="http://schemas.openxmlformats.org/officeDocument/2006/relationships/hyperlink" Target="mailto:Jovanna@ccci.org.cy" TargetMode="External"/><Relationship Id="rId37" Type="http://schemas.openxmlformats.org/officeDocument/2006/relationships/image" Target="../media/image1.emf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.foka@ccci.org.cy" TargetMode="External"/><Relationship Id="rId23" Type="http://schemas.openxmlformats.org/officeDocument/2006/relationships/hyperlink" Target="mailto:a.alexi@ccci.org.cy" TargetMode="External"/><Relationship Id="rId28" Type="http://schemas.openxmlformats.org/officeDocument/2006/relationships/hyperlink" Target="mailto:claire@ccci.org.cy" TargetMode="External"/><Relationship Id="rId36" Type="http://schemas.openxmlformats.org/officeDocument/2006/relationships/hyperlink" Target="mailto:a.tsangari@ccci.org.cy" TargetMode="External"/><Relationship Id="rId10" Type="http://schemas.openxmlformats.org/officeDocument/2006/relationships/hyperlink" Target="mailto:constantinos@ccci.org.cy" TargetMode="External"/><Relationship Id="rId19" Type="http://schemas.openxmlformats.org/officeDocument/2006/relationships/hyperlink" Target="mailto:maria@ccci.org.cy" TargetMode="External"/><Relationship Id="rId31" Type="http://schemas.openxmlformats.org/officeDocument/2006/relationships/hyperlink" Target="mailto:lia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e.georgiou@ccci.org.cy" TargetMode="External"/><Relationship Id="rId14" Type="http://schemas.openxmlformats.org/officeDocument/2006/relationships/hyperlink" Target="mailto:m.klokkari@ccci.org.cy" TargetMode="External"/><Relationship Id="rId22" Type="http://schemas.openxmlformats.org/officeDocument/2006/relationships/hyperlink" Target="mailto:z.pieridou@ccci.org.cy" TargetMode="External"/><Relationship Id="rId27" Type="http://schemas.openxmlformats.org/officeDocument/2006/relationships/hyperlink" Target="mailto:secgen@ccci.org.cy" TargetMode="External"/><Relationship Id="rId30" Type="http://schemas.openxmlformats.org/officeDocument/2006/relationships/hyperlink" Target="mailto:elena@ccci.org.cy" TargetMode="External"/><Relationship Id="rId35" Type="http://schemas.openxmlformats.org/officeDocument/2006/relationships/hyperlink" Target="mailto:n.parisinou@org.cy" TargetMode="External"/><Relationship Id="rId8" Type="http://schemas.openxmlformats.org/officeDocument/2006/relationships/hyperlink" Target="mailto:manitaras@ccci.org.cy" TargetMode="External"/><Relationship Id="rId3" Type="http://schemas.openxmlformats.org/officeDocument/2006/relationships/hyperlink" Target="mailto:m.koullouros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/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/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/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/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/>
              </a:rPr>
              <a:t>m.trichina@ccci.org.cy 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/>
              </a:rPr>
              <a:t>petsides@ccci.org.cy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/>
              </a:rPr>
              <a:t>manitaras@ccci.org.cy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/>
              </a:rPr>
              <a:t>e.georgiou@ccci.org.cy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Constantinos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Hadjipolykarpou</a:t>
            </a:r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/>
              </a:rPr>
              <a:t>constantinos@ccci.org.cy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22889744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Stefani 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Christodoulou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/>
              </a:rPr>
              <a:t>s.christodoulou@ccci.org.cy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22889760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/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/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/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/>
              </a:rPr>
              <a:t>a.foka@ccci.org.cy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/>
              </a:rPr>
              <a:t>s.christou@ccci.org.cy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/>
              </a:rPr>
              <a:t>a.antoniades@ccci.org.cy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/>
              </a:rPr>
              <a:t>gvenizelou@ccci.org.cy</a:t>
            </a:r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22889735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/>
              </a:rPr>
              <a:t>maria@ccci.org.cy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22889749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3216682"/>
            <a:ext cx="1692400" cy="3618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0"/>
              </a:rPr>
              <a:t>aimilios@ccci.org.cy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9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/>
              </a:rPr>
              <a:t>christos@ccci.org.cy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/>
              </a:rPr>
              <a:t>z.pieridou@ccci.org.cy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23"/>
              </a:rPr>
              <a:t>a.alexi@ccci.org.cy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9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br>
              <a:rPr lang="en-GB" sz="900" u="sng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GB" sz="9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b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4"/>
              </a:rPr>
              <a:t>freedom@ccci.org.cy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22889702</a:t>
            </a:r>
          </a:p>
          <a:p>
            <a:pPr algn="ctr"/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6"/>
              </a:rPr>
              <a:t>s.sozou@ccci.org.cy 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51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04262"/>
            <a:ext cx="3384800" cy="5299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b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b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9"/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641902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1"/>
              </a:rPr>
              <a:t>lia@ccci.org.cy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32"/>
              </a:rPr>
              <a:t>Jovanna@ccci.org.cy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Lily Michaelides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  <a:b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3"/>
              </a:rPr>
              <a:t>lily@ccci.org.cy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4"/>
              </a:rPr>
              <a:t>stavri@ccci.org.cy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22889718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Relations, Promotion and Communications Office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Parisinou, PR Executive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5"/>
              </a:rPr>
              <a:t>n.parisinou.org.cy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6"/>
              </a:rPr>
              <a:t>a.tsangari@ccci.org.cy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 flipH="1">
            <a:off x="6350000" y="2534434"/>
            <a:ext cx="6549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 flipH="1">
            <a:off x="8742108" y="1987594"/>
            <a:ext cx="457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A82F817-BECE-B732-366D-40D765EFF5E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372588" y="164289"/>
            <a:ext cx="1785661" cy="145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606</Words>
  <Application>Microsoft Office PowerPoint</Application>
  <PresentationFormat>Widescreen</PresentationFormat>
  <Paragraphs>219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72</cp:revision>
  <cp:lastPrinted>2023-11-21T09:56:55Z</cp:lastPrinted>
  <dcterms:created xsi:type="dcterms:W3CDTF">2021-01-19T06:56:29Z</dcterms:created>
  <dcterms:modified xsi:type="dcterms:W3CDTF">2023-11-21T11:18:25Z</dcterms:modified>
</cp:coreProperties>
</file>