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2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CF1CF-9105-4647-AEAD-BA4548B8C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48CDA-A881-45A9-BDE2-F12D34E57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F907E-CE70-46D7-B0D6-6F1CED74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7C41-7867-40C5-92A6-E52104D5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D9BE-3A46-4DAD-ABE1-5D89A499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4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C3AF8-60DD-4535-BD12-8A08690E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98647-845C-4BAF-B5B6-746EEDC40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63C05-35CC-4658-8CED-E18DC9A1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F009-38E2-4F68-8122-AF0B549F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A944-EFBD-420E-BA72-CF643F6F1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7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522E2-0C69-44B2-BA59-A4C98BC89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28D58-D72A-40CD-B658-349DF4F4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3A262-B511-4838-9159-4EC6A6D0D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58D74-6F40-4503-9CE7-EB1ED845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EDC79-92D4-428B-B574-6DF4C17B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8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AE67-8A3C-48A9-83C3-627E64F8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85E39-F669-45AF-927F-C62A61F2E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96AAD-E6A3-4ABA-AA79-9FCF7F01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A975E-60F0-4922-B6A2-AC9618AE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3474A-61C0-428E-BC65-EEE9BAF4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54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FDF3-296B-4DE9-B56B-DD6D1F0A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92D32-EE31-4E07-B591-22C9273A4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067EA-6C15-4FD4-B6DF-9D67B341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360C-4FA6-41B7-B1A9-BA7AAB42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41A22-D161-44C6-8C55-98C1CFBB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627-3581-4A37-BB81-1341660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27A4B-244D-418F-B338-3CB6085F7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F713F-BC38-4384-959F-EAD81F2F9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8DA60-21E3-4AAD-BE82-C8D53C00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A4BDA-C566-4B51-B02E-5224845A6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9E7D9-446A-4031-9D62-C68D82975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9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6229-B88A-43D3-9D47-2297DDA8C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AD8A7-836F-4E60-AFE6-A4837C32C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5F984-19AC-4647-A173-A8322A1F2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70E06-C4AD-4DC3-8E18-6B36FCDCF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10E8B-1745-4CFC-8F60-F6898A87D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FDE5CB-A1D0-4EC9-A72A-7618AA56B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28E5D-9461-422F-A99A-C3D9D520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D23B2-3DE9-4F84-9D3F-938F19959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6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26B8F-07ED-42C5-ADB7-131BFEED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4FD3A-3F01-45A5-8E95-494F9AE6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F5995-D4EB-4279-BECF-4988484F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F652F-3D80-49BB-BB00-5D5DF546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EF48E-CC18-4DCF-820D-9C24ED8E5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54C43-CBD9-4772-8F1B-37E6BD98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C2CE4-E7AF-485F-8046-8732CE33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23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318B-6A50-4449-9AB3-4D376EFA5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30B5B-CF77-452E-9ADC-A63901B48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68B82-F87E-4A22-B066-9225C89C1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B5B31-87BC-403A-A82C-7D558439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21EFA-1DF8-4070-927B-C89BC019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45256-C12F-425B-893F-391EFB3A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2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60DBD-8ECF-48D1-9B2B-740F10E4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DC1268-076C-4B66-9C32-2A922C859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102CA-D00C-455C-95A8-3EC81D149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AE7F6-A72A-4C99-92A6-8770EAA9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3B0F1-3A0D-45D7-93FD-9B84A428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91930-3945-4B6C-9A35-591FC509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41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469193-6789-480D-90EB-12EA1C34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0EF8B-77AC-490E-A7D9-F26811FF9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B7C87-BBC3-403C-B26B-4E4B24A9B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6C3B5-A370-4E76-B70B-A717E96FDBCF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C133F-3CD9-405A-ABA7-7A96D0CCE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E3536-4F4A-4082-BC40-E55DE2287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0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mailto:stalo@ccci.org.cy" TargetMode="External"/><Relationship Id="rId18" Type="http://schemas.openxmlformats.org/officeDocument/2006/relationships/hyperlink" Target="mailto:gvenizelou@ccci.org.cy" TargetMode="External"/><Relationship Id="rId26" Type="http://schemas.openxmlformats.org/officeDocument/2006/relationships/hyperlink" Target="mailto:s.sozou@ccci.org.cy" TargetMode="External"/><Relationship Id="rId21" Type="http://schemas.openxmlformats.org/officeDocument/2006/relationships/hyperlink" Target="mailto:christos@ccci.org.cy" TargetMode="External"/><Relationship Id="rId34" Type="http://schemas.openxmlformats.org/officeDocument/2006/relationships/hyperlink" Target="mailto:stavri@ccci.org.cy" TargetMode="External"/><Relationship Id="rId7" Type="http://schemas.openxmlformats.org/officeDocument/2006/relationships/hyperlink" Target="mailto:petsides@ccci.org.cy" TargetMode="External"/><Relationship Id="rId12" Type="http://schemas.openxmlformats.org/officeDocument/2006/relationships/hyperlink" Target="mailto:demetrap@ccci.org.cy" TargetMode="External"/><Relationship Id="rId17" Type="http://schemas.openxmlformats.org/officeDocument/2006/relationships/hyperlink" Target="mailto:a.antoniades@ccci.org.cy" TargetMode="External"/><Relationship Id="rId25" Type="http://schemas.openxmlformats.org/officeDocument/2006/relationships/hyperlink" Target="mailto:katia@ccci.org.cy" TargetMode="External"/><Relationship Id="rId33" Type="http://schemas.openxmlformats.org/officeDocument/2006/relationships/hyperlink" Target="mailto:lily@ccci.org.cy" TargetMode="External"/><Relationship Id="rId2" Type="http://schemas.openxmlformats.org/officeDocument/2006/relationships/hyperlink" Target="mailto:andand@ccci.org.cy" TargetMode="External"/><Relationship Id="rId16" Type="http://schemas.openxmlformats.org/officeDocument/2006/relationships/hyperlink" Target="mailto:s.christou@ccci.org.cy" TargetMode="External"/><Relationship Id="rId20" Type="http://schemas.openxmlformats.org/officeDocument/2006/relationships/hyperlink" Target="mailto:aimilios@ccci.org.cy" TargetMode="External"/><Relationship Id="rId29" Type="http://schemas.openxmlformats.org/officeDocument/2006/relationships/hyperlink" Target="mailto:panicos@ccci.org.c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.trichina@ccci.org.cy" TargetMode="External"/><Relationship Id="rId11" Type="http://schemas.openxmlformats.org/officeDocument/2006/relationships/hyperlink" Target="mailto:s.christodoulou@ccci.org.cy" TargetMode="External"/><Relationship Id="rId24" Type="http://schemas.openxmlformats.org/officeDocument/2006/relationships/hyperlink" Target="mailto:freedom@ccci.org.cy" TargetMode="External"/><Relationship Id="rId32" Type="http://schemas.openxmlformats.org/officeDocument/2006/relationships/hyperlink" Target="mailto:Jovanna@ccci.org.cy" TargetMode="External"/><Relationship Id="rId37" Type="http://schemas.openxmlformats.org/officeDocument/2006/relationships/image" Target="../media/image1.emf"/><Relationship Id="rId5" Type="http://schemas.openxmlformats.org/officeDocument/2006/relationships/hyperlink" Target="mailto:marianna@ccci.org.cy" TargetMode="External"/><Relationship Id="rId15" Type="http://schemas.openxmlformats.org/officeDocument/2006/relationships/hyperlink" Target="mailto:a.foka@ccci.org.cy" TargetMode="External"/><Relationship Id="rId23" Type="http://schemas.openxmlformats.org/officeDocument/2006/relationships/hyperlink" Target="mailto:a.alexi@ccci.org.cy" TargetMode="External"/><Relationship Id="rId28" Type="http://schemas.openxmlformats.org/officeDocument/2006/relationships/hyperlink" Target="mailto:claire@ccci.org.cy" TargetMode="External"/><Relationship Id="rId36" Type="http://schemas.openxmlformats.org/officeDocument/2006/relationships/hyperlink" Target="mailto:a.tsangari@ccci.org.cy" TargetMode="External"/><Relationship Id="rId10" Type="http://schemas.openxmlformats.org/officeDocument/2006/relationships/hyperlink" Target="mailto:constantinos@ccci.org.cy" TargetMode="External"/><Relationship Id="rId19" Type="http://schemas.openxmlformats.org/officeDocument/2006/relationships/hyperlink" Target="mailto:maria@ccci.org.cy" TargetMode="External"/><Relationship Id="rId31" Type="http://schemas.openxmlformats.org/officeDocument/2006/relationships/hyperlink" Target="mailto:lia@ccci.org.cy" TargetMode="External"/><Relationship Id="rId4" Type="http://schemas.openxmlformats.org/officeDocument/2006/relationships/hyperlink" Target="mailto:k.antoniou@ccci.org.cy" TargetMode="External"/><Relationship Id="rId9" Type="http://schemas.openxmlformats.org/officeDocument/2006/relationships/hyperlink" Target="mailto:e.georgiou@ccci.org.cy" TargetMode="External"/><Relationship Id="rId14" Type="http://schemas.openxmlformats.org/officeDocument/2006/relationships/hyperlink" Target="mailto:m.klokkari@ccci.org.cy" TargetMode="External"/><Relationship Id="rId22" Type="http://schemas.openxmlformats.org/officeDocument/2006/relationships/hyperlink" Target="mailto:z.pieridou@ccci.org.cy" TargetMode="External"/><Relationship Id="rId27" Type="http://schemas.openxmlformats.org/officeDocument/2006/relationships/hyperlink" Target="mailto:secgen@ccci.org.cy" TargetMode="External"/><Relationship Id="rId30" Type="http://schemas.openxmlformats.org/officeDocument/2006/relationships/hyperlink" Target="mailto:elena@ccci.org.cy" TargetMode="External"/><Relationship Id="rId35" Type="http://schemas.openxmlformats.org/officeDocument/2006/relationships/hyperlink" Target="mailto:n.parisinou@org.cy" TargetMode="External"/><Relationship Id="rId8" Type="http://schemas.openxmlformats.org/officeDocument/2006/relationships/hyperlink" Target="mailto:manitaras@ccci.org.cy" TargetMode="External"/><Relationship Id="rId3" Type="http://schemas.openxmlformats.org/officeDocument/2006/relationships/hyperlink" Target="mailto:m.koullouros@ccci.org.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38409E5-0110-4F90-B44F-021EA48F618A}"/>
              </a:ext>
            </a:extLst>
          </p:cNvPr>
          <p:cNvSpPr/>
          <p:nvPr/>
        </p:nvSpPr>
        <p:spPr>
          <a:xfrm>
            <a:off x="4403600" y="472553"/>
            <a:ext cx="72000" cy="16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1A329011-9ACD-4BC4-ADEA-6B1E5EACE048}"/>
              </a:ext>
            </a:extLst>
          </p:cNvPr>
          <p:cNvSpPr/>
          <p:nvPr/>
        </p:nvSpPr>
        <p:spPr>
          <a:xfrm rot="5400000">
            <a:off x="3888214" y="772219"/>
            <a:ext cx="166541" cy="86445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70172D-6625-40E7-897A-9441515E1869}"/>
              </a:ext>
            </a:extLst>
          </p:cNvPr>
          <p:cNvSpPr/>
          <p:nvPr/>
        </p:nvSpPr>
        <p:spPr>
          <a:xfrm rot="5400000">
            <a:off x="9040582" y="870911"/>
            <a:ext cx="72001" cy="24146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2AF628-22A2-4681-8D32-EB65C02C1E62}"/>
              </a:ext>
            </a:extLst>
          </p:cNvPr>
          <p:cNvSpPr/>
          <p:nvPr/>
        </p:nvSpPr>
        <p:spPr>
          <a:xfrm>
            <a:off x="33751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Andreou 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"/>
              </a:rPr>
              <a:t>andand@ccci.org.cy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9737</a:t>
            </a: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Michael Koullouros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"/>
              </a:rPr>
              <a:t>m.koullouros@ccci.org.cy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22889748</a:t>
            </a:r>
          </a:p>
          <a:p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Kypros Antoniou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4"/>
              </a:rPr>
              <a:t>k.antoniou@ccci.org.cy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89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7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05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Marianna </a:t>
            </a:r>
            <a:r>
              <a:rPr lang="en-GB" sz="9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Hadjistephanou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5"/>
              </a:rPr>
              <a:t>marianna@ccci.org.cy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22889750</a:t>
            </a: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Mariyianna Trichina</a:t>
            </a: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  <a:hlinkClick r:id="rId6"/>
              </a:rPr>
              <a:t>m.trichina@ccci.org.cy </a:t>
            </a:r>
            <a:endParaRPr lang="en-US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22889703</a:t>
            </a: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AA601D-C51B-4090-A655-D4F4A32C6205}"/>
              </a:ext>
            </a:extLst>
          </p:cNvPr>
          <p:cNvSpPr/>
          <p:nvPr/>
        </p:nvSpPr>
        <p:spPr>
          <a:xfrm>
            <a:off x="1757493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b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Petsides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7"/>
              </a:rPr>
              <a:t>petsides@ccci.org.cy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22889707</a:t>
            </a:r>
            <a:b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Zacharias Manitaras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8"/>
              </a:rPr>
              <a:t>manitaras@ccci.org.cy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22889722</a:t>
            </a:r>
            <a:b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Eleana Georgiou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9"/>
              </a:rPr>
              <a:t>e.georgiou@ccci.org.cy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22889754</a:t>
            </a:r>
            <a:b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Constantinos </a:t>
            </a:r>
            <a:r>
              <a:rPr lang="en-GB" sz="9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Hadjipolykarpou</a:t>
            </a:r>
            <a:b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0"/>
              </a:rPr>
              <a:t>constantinos@ccci.org.cy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22889744</a:t>
            </a: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Stefanie Christodoulou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1"/>
              </a:rPr>
              <a:t>s.christodoulou@ccci.org.cy</a:t>
            </a:r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22889760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DAF7FF-CCA7-420E-8477-DA1D1C54A166}"/>
              </a:ext>
            </a:extLst>
          </p:cNvPr>
          <p:cNvSpPr/>
          <p:nvPr/>
        </p:nvSpPr>
        <p:spPr>
          <a:xfrm>
            <a:off x="6978111" y="2822650"/>
            <a:ext cx="1685726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Demetra Palaonda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2"/>
              </a:rPr>
              <a:t>demetrap@ccci.org.cy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22889713</a:t>
            </a:r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Stalo Demosthenous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3"/>
              </a:rPr>
              <a:t>stalo@ccci.org.cy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22889752</a:t>
            </a: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Klokkari</a:t>
            </a:r>
            <a:endParaRPr lang="en-US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4"/>
              </a:rPr>
              <a:t>m.klokkari@ccci.org.cy</a:t>
            </a:r>
            <a:endParaRPr lang="en-US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22889712</a:t>
            </a:r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Foka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5"/>
              </a:rPr>
              <a:t>a.foka@ccci.org.cy 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22889747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Soti</a:t>
            </a: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Christou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6"/>
              </a:rPr>
              <a:t>s.christou@ccci.org.cy 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69</a:t>
            </a:r>
          </a:p>
          <a:p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Antreas Antoniades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7"/>
              </a:rPr>
              <a:t>a.antoniades@ccci.org.cy 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19</a:t>
            </a:r>
          </a:p>
          <a:p>
            <a:endParaRPr lang="en-GB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7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Georgia Venizelou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8"/>
              </a:rPr>
              <a:t>gvenizelou@ccci.org.cy</a:t>
            </a:r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22889735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Constantinou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9"/>
              </a:rPr>
              <a:t>maria@ccci.org.cy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22889749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7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7F7CAF-C5D3-4477-AFDE-2FBC13F470D5}"/>
              </a:ext>
            </a:extLst>
          </p:cNvPr>
          <p:cNvSpPr/>
          <p:nvPr/>
        </p:nvSpPr>
        <p:spPr>
          <a:xfrm>
            <a:off x="3512628" y="3216682"/>
            <a:ext cx="1692400" cy="36185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1"/>
                </a:solidFill>
                <a:cs typeface="Arial" panose="020B0604020202020204" pitchFamily="34" charset="0"/>
              </a:rPr>
              <a:t>Emilios Michael</a:t>
            </a:r>
            <a:endParaRPr lang="el-GR" sz="9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  <a:hlinkClick r:id="rId20"/>
              </a:rPr>
              <a:t>aimilios@ccci.org.cy</a:t>
            </a:r>
            <a:endParaRPr lang="en-GB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</a:rPr>
              <a:t>: </a:t>
            </a:r>
            <a:r>
              <a:rPr lang="el-GR" sz="900" dirty="0">
                <a:solidFill>
                  <a:schemeClr val="tx1"/>
                </a:solidFill>
                <a:cs typeface="Arial" panose="020B0604020202020204" pitchFamily="34" charset="0"/>
              </a:rPr>
              <a:t>22889755</a:t>
            </a:r>
          </a:p>
          <a:p>
            <a:endParaRPr lang="el-GR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Tanteles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1"/>
              </a:rPr>
              <a:t>christos@ccci.org.cy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22889715</a:t>
            </a: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Zoe Pieridou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/>
              </a:rPr>
              <a:t>z.pieridou@ccci.org.cy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22889746</a:t>
            </a:r>
            <a:b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Alexi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  <a:hlinkClick r:id="rId23"/>
              </a:rPr>
              <a:t>a.alexi@ccci.org.cy</a:t>
            </a:r>
            <a:endParaRPr lang="en-US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  <a:t>Tel: 22889708</a:t>
            </a:r>
          </a:p>
          <a:p>
            <a:endParaRPr lang="en-GB" sz="9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br>
              <a:rPr lang="en-GB" sz="900" u="sng" dirty="0">
                <a:solidFill>
                  <a:schemeClr val="tx1"/>
                </a:solidFill>
                <a:cs typeface="Arial" panose="020B0604020202020204" pitchFamily="34" charset="0"/>
              </a:rPr>
            </a:br>
            <a:endParaRPr lang="en-GB" sz="9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1"/>
                </a:solidFill>
                <a:cs typeface="Arial" panose="020B0604020202020204" pitchFamily="34" charset="0"/>
              </a:rPr>
              <a:t>Eleftheria </a:t>
            </a:r>
            <a:r>
              <a:rPr lang="en-GB" sz="900" b="1" dirty="0" err="1">
                <a:solidFill>
                  <a:schemeClr val="tx1"/>
                </a:solidFill>
                <a:cs typeface="Arial" panose="020B0604020202020204" pitchFamily="34" charset="0"/>
              </a:rPr>
              <a:t>Xeno</a:t>
            </a:r>
            <a:r>
              <a:rPr lang="en-US" sz="900" b="1" dirty="0" err="1">
                <a:solidFill>
                  <a:schemeClr val="tx1"/>
                </a:solidFill>
                <a:cs typeface="Arial" panose="020B0604020202020204" pitchFamily="34" charset="0"/>
              </a:rPr>
              <a:t>ph</a:t>
            </a:r>
            <a:r>
              <a:rPr lang="en-GB" sz="900" b="1" dirty="0" err="1">
                <a:solidFill>
                  <a:schemeClr val="tx1"/>
                </a:solidFill>
                <a:cs typeface="Arial" panose="020B0604020202020204" pitchFamily="34" charset="0"/>
              </a:rPr>
              <a:t>ontos</a:t>
            </a:r>
            <a:br>
              <a:rPr lang="en-GB" sz="9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  <a:hlinkClick r:id="rId24"/>
              </a:rPr>
              <a:t>freedom@ccci.org.cy</a:t>
            </a:r>
            <a:endParaRPr lang="en-GB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</a:rPr>
              <a:t>Tel: 22889702</a:t>
            </a:r>
          </a:p>
          <a:p>
            <a:pPr algn="ctr"/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B2255A-606A-4D2D-8CB7-4EFE48D604B5}"/>
              </a:ext>
            </a:extLst>
          </p:cNvPr>
          <p:cNvSpPr/>
          <p:nvPr/>
        </p:nvSpPr>
        <p:spPr>
          <a:xfrm>
            <a:off x="5249800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Katia Stylianou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5"/>
              </a:rPr>
              <a:t>katia@ccci.org.cy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22889753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Sozos Sozou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  <a:hlinkClick r:id="rId26"/>
              </a:rPr>
              <a:t>s.sozou@ccci.org.cy </a:t>
            </a:r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22889768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6E888-4D1C-45BB-8E85-C58828B4962E}"/>
              </a:ext>
            </a:extLst>
          </p:cNvPr>
          <p:cNvSpPr/>
          <p:nvPr/>
        </p:nvSpPr>
        <p:spPr>
          <a:xfrm>
            <a:off x="33751" y="2334829"/>
            <a:ext cx="1692400" cy="461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Industrial Development, Innovation &amp; Environment</a:t>
            </a:r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22889860</a:t>
            </a:r>
          </a:p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2D34A3-DE57-49E5-B9A1-20E5F63D485B}"/>
              </a:ext>
            </a:extLst>
          </p:cNvPr>
          <p:cNvSpPr/>
          <p:nvPr/>
        </p:nvSpPr>
        <p:spPr>
          <a:xfrm>
            <a:off x="1757493" y="2334829"/>
            <a:ext cx="1692400" cy="461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GB" sz="900" b="1" dirty="0">
                <a:solidFill>
                  <a:schemeClr val="tx2">
                    <a:lumMod val="50000"/>
                  </a:schemeClr>
                </a:solidFill>
              </a:rPr>
              <a:t>Trade</a:t>
            </a:r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, Services &amp; </a:t>
            </a:r>
            <a:r>
              <a:rPr lang="en-US" sz="900" b="1" dirty="0" err="1">
                <a:solidFill>
                  <a:schemeClr val="tx2">
                    <a:lumMod val="50000"/>
                  </a:schemeClr>
                </a:solidFill>
              </a:rPr>
              <a:t>Digitalisation</a:t>
            </a:r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lvl="0" algn="ctr"/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</a:rPr>
              <a:t>: 22889890</a:t>
            </a:r>
          </a:p>
          <a:p>
            <a:pPr algn="ctr"/>
            <a:endParaRPr lang="el-GR" sz="9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F9B159-9F34-437E-BF43-B5E7299914B3}"/>
              </a:ext>
            </a:extLst>
          </p:cNvPr>
          <p:cNvSpPr/>
          <p:nvPr/>
        </p:nvSpPr>
        <p:spPr>
          <a:xfrm>
            <a:off x="3512628" y="2334826"/>
            <a:ext cx="1692400" cy="4616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US" sz="800" b="1" dirty="0" err="1">
                <a:solidFill>
                  <a:schemeClr val="tx2">
                    <a:lumMod val="50000"/>
                  </a:schemeClr>
                </a:solidFill>
              </a:rPr>
              <a:t>Labour</a:t>
            </a:r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 Relations, Social Policy &amp; Human Resource Development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22889880</a:t>
            </a:r>
          </a:p>
          <a:p>
            <a:pPr algn="ctr"/>
            <a:endParaRPr lang="el-GR" sz="8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D7BC9C-597A-484D-BF50-DD50BC4B2B54}"/>
              </a:ext>
            </a:extLst>
          </p:cNvPr>
          <p:cNvSpPr/>
          <p:nvPr/>
        </p:nvSpPr>
        <p:spPr>
          <a:xfrm>
            <a:off x="6978111" y="2334379"/>
            <a:ext cx="1692400" cy="5162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European Affairs &amp; </a:t>
            </a:r>
            <a:r>
              <a:rPr lang="en-US" sz="1000" b="1" dirty="0" err="1">
                <a:solidFill>
                  <a:schemeClr val="tx2">
                    <a:lumMod val="50000"/>
                  </a:schemeClr>
                </a:solidFill>
              </a:rPr>
              <a:t>Programmes</a:t>
            </a:r>
            <a:endParaRPr lang="en-US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22889840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D129F5-72AF-4625-874F-E346734F9D18}"/>
              </a:ext>
            </a:extLst>
          </p:cNvPr>
          <p:cNvSpPr/>
          <p:nvPr/>
        </p:nvSpPr>
        <p:spPr>
          <a:xfrm>
            <a:off x="5249800" y="2334379"/>
            <a:ext cx="1692400" cy="46163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Accounts &amp; Financial Management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22889753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1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BBC4F8C-3258-4D9D-868C-5C8671CA2B99}"/>
              </a:ext>
            </a:extLst>
          </p:cNvPr>
          <p:cNvSpPr/>
          <p:nvPr/>
        </p:nvSpPr>
        <p:spPr>
          <a:xfrm>
            <a:off x="4168823" y="22285"/>
            <a:ext cx="3619577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GB" sz="1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GB" sz="14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Secretary General, Marios Tsiakkis</a:t>
            </a:r>
            <a:r>
              <a:rPr lang="en-GB" sz="14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b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7"/>
              </a:rPr>
              <a:t>secgen@ccci.org.cy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  22660066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313F78-593B-4658-961E-40C7DB90958C}"/>
              </a:ext>
            </a:extLst>
          </p:cNvPr>
          <p:cNvSpPr/>
          <p:nvPr/>
        </p:nvSpPr>
        <p:spPr>
          <a:xfrm>
            <a:off x="33751" y="404262"/>
            <a:ext cx="3384800" cy="52993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b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IT</a:t>
            </a:r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Services</a:t>
            </a:r>
            <a:b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Claire Andreou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8"/>
              </a:rPr>
              <a:t>claire@ccci.org.cy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    Tel: 22889736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F60AEE-F947-4F12-AC69-5623746F7B2A}"/>
              </a:ext>
            </a:extLst>
          </p:cNvPr>
          <p:cNvSpPr/>
          <p:nvPr/>
        </p:nvSpPr>
        <p:spPr>
          <a:xfrm>
            <a:off x="33751" y="966005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Maintenance &amp; Support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Panikos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Panayiotou Tel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22889763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9"/>
              </a:rPr>
              <a:t>panicos@ccci.org.cy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Aphrodite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Messiouri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Andrie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Ellina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1FF1B3-9431-4A93-9D52-B45547298EDD}"/>
              </a:ext>
            </a:extLst>
          </p:cNvPr>
          <p:cNvSpPr/>
          <p:nvPr/>
        </p:nvSpPr>
        <p:spPr>
          <a:xfrm>
            <a:off x="33751" y="1468336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Reception,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Elena Kleanthous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Demetra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Anastasiou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0"/>
              </a:rPr>
              <a:t>elena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0"/>
              </a:rPr>
              <a:t>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0"/>
              </a:rPr>
              <a:t> 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22889800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Arrow: Bent 43">
            <a:extLst>
              <a:ext uri="{FF2B5EF4-FFF2-40B4-BE49-F238E27FC236}">
                <a16:creationId xmlns:a16="http://schemas.microsoft.com/office/drawing/2014/main" id="{42CD3FE2-6862-45F0-8A14-C15509C2E93A}"/>
              </a:ext>
            </a:extLst>
          </p:cNvPr>
          <p:cNvSpPr/>
          <p:nvPr/>
        </p:nvSpPr>
        <p:spPr>
          <a:xfrm rot="16200000" flipH="1" flipV="1">
            <a:off x="8911988" y="-970086"/>
            <a:ext cx="343070" cy="2577721"/>
          </a:xfrm>
          <a:prstGeom prst="bentArrow">
            <a:avLst>
              <a:gd name="adj1" fmla="val 25000"/>
              <a:gd name="adj2" fmla="val 25000"/>
              <a:gd name="adj3" fmla="val 30714"/>
              <a:gd name="adj4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1BD1930-C336-4AA2-A6DB-98A307B0D329}"/>
              </a:ext>
            </a:extLst>
          </p:cNvPr>
          <p:cNvSpPr/>
          <p:nvPr/>
        </p:nvSpPr>
        <p:spPr>
          <a:xfrm>
            <a:off x="8641902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Lia Riri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1"/>
              </a:rPr>
              <a:t>lia@ccci.org.cy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22889720</a:t>
            </a: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Jovanna Yiouselli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  <a:hlinkClick r:id="rId32"/>
              </a:rPr>
              <a:t>Jovanna@ccci.org.cy</a:t>
            </a:r>
            <a:endParaRPr lang="en-GB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22889772</a:t>
            </a: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Lily Michaelides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  <a:b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3"/>
              </a:rPr>
              <a:t>lily@ccci.org.cy</a:t>
            </a:r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22889706</a:t>
            </a: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Stavroulla Christodoulidou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4"/>
              </a:rPr>
              <a:t>stavri@ccci.org.cy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22889718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1861BAC-BB68-48D3-96DC-F805D227A267}"/>
              </a:ext>
            </a:extLst>
          </p:cNvPr>
          <p:cNvSpPr/>
          <p:nvPr/>
        </p:nvSpPr>
        <p:spPr>
          <a:xfrm>
            <a:off x="8710314" y="2334379"/>
            <a:ext cx="1692400" cy="4616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International Relations &amp; Economic Diplomacy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22889830</a:t>
            </a: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7372D60-2CEA-4F12-ACEF-DA2F15E6FCBE}"/>
              </a:ext>
            </a:extLst>
          </p:cNvPr>
          <p:cNvSpPr/>
          <p:nvPr/>
        </p:nvSpPr>
        <p:spPr>
          <a:xfrm rot="5400000">
            <a:off x="3417551" y="-546828"/>
            <a:ext cx="72000" cy="52848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row: Down 63">
            <a:extLst>
              <a:ext uri="{FF2B5EF4-FFF2-40B4-BE49-F238E27FC236}">
                <a16:creationId xmlns:a16="http://schemas.microsoft.com/office/drawing/2014/main" id="{81AFC863-1C19-4259-B7E0-12F591B24831}"/>
              </a:ext>
            </a:extLst>
          </p:cNvPr>
          <p:cNvSpPr/>
          <p:nvPr/>
        </p:nvSpPr>
        <p:spPr>
          <a:xfrm>
            <a:off x="758066" y="2065363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id="{E30035D9-D96B-4AB0-B1CC-72B7749B7843}"/>
              </a:ext>
            </a:extLst>
          </p:cNvPr>
          <p:cNvSpPr/>
          <p:nvPr/>
        </p:nvSpPr>
        <p:spPr>
          <a:xfrm>
            <a:off x="2395429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A520208C-DC58-4D84-87D8-D49337E0FA1A}"/>
              </a:ext>
            </a:extLst>
          </p:cNvPr>
          <p:cNvSpPr/>
          <p:nvPr/>
        </p:nvSpPr>
        <p:spPr>
          <a:xfrm>
            <a:off x="4168823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D52F8605-11AF-4A2C-BD60-CD111DB6EA90}"/>
              </a:ext>
            </a:extLst>
          </p:cNvPr>
          <p:cNvSpPr/>
          <p:nvPr/>
        </p:nvSpPr>
        <p:spPr>
          <a:xfrm>
            <a:off x="5951095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18DA1A-B040-47F2-ADDC-726D2AFB3000}"/>
              </a:ext>
            </a:extLst>
          </p:cNvPr>
          <p:cNvSpPr/>
          <p:nvPr/>
        </p:nvSpPr>
        <p:spPr>
          <a:xfrm flipH="1">
            <a:off x="10262303" y="404262"/>
            <a:ext cx="71999" cy="17242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7CC5E079-4A10-41D1-9D04-B04A3D0FB7D7}"/>
              </a:ext>
            </a:extLst>
          </p:cNvPr>
          <p:cNvSpPr/>
          <p:nvPr/>
        </p:nvSpPr>
        <p:spPr>
          <a:xfrm>
            <a:off x="7811577" y="2068497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row: Down 71">
            <a:extLst>
              <a:ext uri="{FF2B5EF4-FFF2-40B4-BE49-F238E27FC236}">
                <a16:creationId xmlns:a16="http://schemas.microsoft.com/office/drawing/2014/main" id="{291D8844-884F-48BE-A17C-1CD52AB8A36E}"/>
              </a:ext>
            </a:extLst>
          </p:cNvPr>
          <p:cNvSpPr/>
          <p:nvPr/>
        </p:nvSpPr>
        <p:spPr>
          <a:xfrm>
            <a:off x="10174218" y="2078216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F0978E3-1628-4004-859C-3424FCC4838D}"/>
              </a:ext>
            </a:extLst>
          </p:cNvPr>
          <p:cNvSpPr/>
          <p:nvPr/>
        </p:nvSpPr>
        <p:spPr>
          <a:xfrm>
            <a:off x="4988014" y="595883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Public Relations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Niovi Parisinou</a:t>
            </a: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35"/>
              </a:rPr>
              <a:t>n.parisinou.org.cy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Tel: 22889710</a:t>
            </a:r>
          </a:p>
          <a:p>
            <a:pPr lvl="0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9DD75F4E-1C9C-4851-88E7-61625B3B2BE3}"/>
              </a:ext>
            </a:extLst>
          </p:cNvPr>
          <p:cNvSpPr/>
          <p:nvPr/>
        </p:nvSpPr>
        <p:spPr>
          <a:xfrm rot="16200000">
            <a:off x="4547392" y="822212"/>
            <a:ext cx="166540" cy="45412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E2D16-3D77-412A-8B6B-AD7E0407301E}"/>
              </a:ext>
            </a:extLst>
          </p:cNvPr>
          <p:cNvSpPr/>
          <p:nvPr/>
        </p:nvSpPr>
        <p:spPr>
          <a:xfrm>
            <a:off x="4988014" y="1255827"/>
            <a:ext cx="3384800" cy="73176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PAs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Tsangari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6"/>
              </a:rPr>
              <a:t>a.tsangari@ccci.org.cy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22889724</a:t>
            </a:r>
          </a:p>
          <a:p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D9A05B-287A-D6E3-FF56-1ED90B296D9E}"/>
              </a:ext>
            </a:extLst>
          </p:cNvPr>
          <p:cNvSpPr txBox="1"/>
          <p:nvPr/>
        </p:nvSpPr>
        <p:spPr>
          <a:xfrm flipH="1">
            <a:off x="6350000" y="2534434"/>
            <a:ext cx="65493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E93E14-48F0-A7AD-D54D-6E40DDEF5D69}"/>
              </a:ext>
            </a:extLst>
          </p:cNvPr>
          <p:cNvSpPr txBox="1"/>
          <p:nvPr/>
        </p:nvSpPr>
        <p:spPr>
          <a:xfrm flipH="1">
            <a:off x="8742108" y="1987594"/>
            <a:ext cx="4571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A82F817-BECE-B732-366D-40D765EFF5ED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0372588" y="164289"/>
            <a:ext cx="1785661" cy="145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46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598</Words>
  <Application>Microsoft Office PowerPoint</Application>
  <PresentationFormat>Widescreen</PresentationFormat>
  <Paragraphs>219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Polis Peratikos</dc:creator>
  <cp:lastModifiedBy>Claire Andreou</cp:lastModifiedBy>
  <cp:revision>71</cp:revision>
  <cp:lastPrinted>2021-10-04T08:52:51Z</cp:lastPrinted>
  <dcterms:created xsi:type="dcterms:W3CDTF">2021-01-19T06:56:29Z</dcterms:created>
  <dcterms:modified xsi:type="dcterms:W3CDTF">2023-11-20T11:35:46Z</dcterms:modified>
</cp:coreProperties>
</file>