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stalo@ccci.org.cy" TargetMode="External"/><Relationship Id="rId18" Type="http://schemas.openxmlformats.org/officeDocument/2006/relationships/hyperlink" Target="mailto:aimilios@ccci.org.cy" TargetMode="External"/><Relationship Id="rId26" Type="http://schemas.openxmlformats.org/officeDocument/2006/relationships/hyperlink" Target="mailto:panicos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a.alexi@ccci.org.cy" TargetMode="External"/><Relationship Id="rId7" Type="http://schemas.openxmlformats.org/officeDocument/2006/relationships/hyperlink" Target="mailto:c.timotheou@ccci.org.cy" TargetMode="External"/><Relationship Id="rId12" Type="http://schemas.openxmlformats.org/officeDocument/2006/relationships/hyperlink" Target="mailto:demetrap@ccci.org.cy" TargetMode="External"/><Relationship Id="rId17" Type="http://schemas.openxmlformats.org/officeDocument/2006/relationships/hyperlink" Target="mailto:a.antoniades@ccci.org.cy" TargetMode="External"/><Relationship Id="rId25" Type="http://schemas.openxmlformats.org/officeDocument/2006/relationships/hyperlink" Target="mailto:claire@ccci.org.cy" TargetMode="External"/><Relationship Id="rId33" Type="http://schemas.openxmlformats.org/officeDocument/2006/relationships/image" Target="../media/image1.png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s.christou@ccci.org.cy" TargetMode="External"/><Relationship Id="rId20" Type="http://schemas.openxmlformats.org/officeDocument/2006/relationships/hyperlink" Target="mailto:z.pieridou@ccci.org.cy" TargetMode="External"/><Relationship Id="rId29" Type="http://schemas.openxmlformats.org/officeDocument/2006/relationships/hyperlink" Target="mailto:menelaos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e.georgiou@ccci.org.cy" TargetMode="External"/><Relationship Id="rId24" Type="http://schemas.openxmlformats.org/officeDocument/2006/relationships/hyperlink" Target="mailto:secgen@ccci.org.cy" TargetMode="External"/><Relationship Id="rId32" Type="http://schemas.openxmlformats.org/officeDocument/2006/relationships/hyperlink" Target="mailto:a.tsangari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.foka@ccci.org.cy" TargetMode="External"/><Relationship Id="rId23" Type="http://schemas.openxmlformats.org/officeDocument/2006/relationships/hyperlink" Target="mailto:s.sozou@ccci.org.cy" TargetMode="External"/><Relationship Id="rId28" Type="http://schemas.openxmlformats.org/officeDocument/2006/relationships/hyperlink" Target="mailto:lia@ccci.org.cy" TargetMode="External"/><Relationship Id="rId10" Type="http://schemas.openxmlformats.org/officeDocument/2006/relationships/hyperlink" Target="mailto:manitaras@ccci.org.cy" TargetMode="External"/><Relationship Id="rId19" Type="http://schemas.openxmlformats.org/officeDocument/2006/relationships/hyperlink" Target="mailto:christos@ccci.org.cy" TargetMode="External"/><Relationship Id="rId31" Type="http://schemas.openxmlformats.org/officeDocument/2006/relationships/hyperlink" Target="mailto:k.rousia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polis@ccci.org.cy" TargetMode="External"/><Relationship Id="rId14" Type="http://schemas.openxmlformats.org/officeDocument/2006/relationships/hyperlink" Target="mailto:m.klokkari@ccci.org.cy" TargetMode="External"/><Relationship Id="rId22" Type="http://schemas.openxmlformats.org/officeDocument/2006/relationships/hyperlink" Target="mailto:katia@ccci.org.cy" TargetMode="External"/><Relationship Id="rId27" Type="http://schemas.openxmlformats.org/officeDocument/2006/relationships/hyperlink" Target="mailto:androulla@ccci.org.cy" TargetMode="External"/><Relationship Id="rId30" Type="http://schemas.openxmlformats.org/officeDocument/2006/relationships/hyperlink" Target="mailto:jovanna@ccci.org.cy" TargetMode="External"/><Relationship Id="rId8" Type="http://schemas.openxmlformats.org/officeDocument/2006/relationships/hyperlink" Target="mailto:petsides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m.trichina@ccci.org.cy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Chrystalla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Timotheou</a:t>
            </a:r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>
                <a:solidFill>
                  <a:schemeClr val="tx1"/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c.timotheou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22889751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e.georgiou@ccci.org.cy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s.christou@ccci.org.cy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a.antoniades@ccci.org.cy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s.sozou@ccci.org.cy</a:t>
            </a:r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-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menelaos@ccci.org.cy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jovanna@ccci.org.cy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F673B97-F94E-ED2D-CBD1-3B4451783F53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104" y="1208589"/>
            <a:ext cx="1644831" cy="532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565</Words>
  <Application>Microsoft Office PowerPoint</Application>
  <PresentationFormat>Widescreen</PresentationFormat>
  <Paragraphs>220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Polis Peratikos</cp:lastModifiedBy>
  <cp:revision>56</cp:revision>
  <cp:lastPrinted>2021-10-04T08:52:51Z</cp:lastPrinted>
  <dcterms:created xsi:type="dcterms:W3CDTF">2021-01-19T06:56:29Z</dcterms:created>
  <dcterms:modified xsi:type="dcterms:W3CDTF">2023-04-10T07:09:01Z</dcterms:modified>
</cp:coreProperties>
</file>