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16/11/2022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polis@ccci.org.cy" TargetMode="External"/><Relationship Id="rId13" Type="http://schemas.openxmlformats.org/officeDocument/2006/relationships/hyperlink" Target="mailto:m.klokkari@ccci.org.cy" TargetMode="External"/><Relationship Id="rId18" Type="http://schemas.openxmlformats.org/officeDocument/2006/relationships/hyperlink" Target="mailto:a.alexi@ccci.org.cy" TargetMode="External"/><Relationship Id="rId26" Type="http://schemas.openxmlformats.org/officeDocument/2006/relationships/hyperlink" Target="mailto:jovanna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secgen@ccci.org.cy" TargetMode="External"/><Relationship Id="rId7" Type="http://schemas.openxmlformats.org/officeDocument/2006/relationships/hyperlink" Target="mailto:petsides@ccci.org.cy" TargetMode="External"/><Relationship Id="rId12" Type="http://schemas.openxmlformats.org/officeDocument/2006/relationships/hyperlink" Target="mailto:stalo@ccci.org.cy" TargetMode="External"/><Relationship Id="rId17" Type="http://schemas.openxmlformats.org/officeDocument/2006/relationships/hyperlink" Target="mailto:z.pieridou@ccci.org.cy" TargetMode="External"/><Relationship Id="rId25" Type="http://schemas.openxmlformats.org/officeDocument/2006/relationships/hyperlink" Target="mailto:menelaos@ccci.org.cy" TargetMode="External"/><Relationship Id="rId2" Type="http://schemas.openxmlformats.org/officeDocument/2006/relationships/hyperlink" Target="mailto:aandreou@ccci.org.cy" TargetMode="External"/><Relationship Id="rId16" Type="http://schemas.openxmlformats.org/officeDocument/2006/relationships/hyperlink" Target="mailto:christos@ccci.org.cy" TargetMode="External"/><Relationship Id="rId20" Type="http://schemas.openxmlformats.org/officeDocument/2006/relationships/hyperlink" Target="mailto:s.sozou@ccci.org.cy" TargetMode="Externa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.trichina@ccci.org.cy" TargetMode="External"/><Relationship Id="rId11" Type="http://schemas.openxmlformats.org/officeDocument/2006/relationships/hyperlink" Target="mailto:demetrap@ccci.org.cy" TargetMode="External"/><Relationship Id="rId24" Type="http://schemas.openxmlformats.org/officeDocument/2006/relationships/hyperlink" Target="mailto:lia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aimilios@ccci.org.cy" TargetMode="External"/><Relationship Id="rId23" Type="http://schemas.openxmlformats.org/officeDocument/2006/relationships/hyperlink" Target="mailto:androulla@ccci.org.cy" TargetMode="External"/><Relationship Id="rId28" Type="http://schemas.openxmlformats.org/officeDocument/2006/relationships/hyperlink" Target="mailto:a.tsangari@ccci.org.cy" TargetMode="External"/><Relationship Id="rId10" Type="http://schemas.openxmlformats.org/officeDocument/2006/relationships/hyperlink" Target="mailto:yianna@ccci.org.cy" TargetMode="External"/><Relationship Id="rId19" Type="http://schemas.openxmlformats.org/officeDocument/2006/relationships/hyperlink" Target="mailto:katia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manitaras@ccci.org.cy" TargetMode="External"/><Relationship Id="rId14" Type="http://schemas.openxmlformats.org/officeDocument/2006/relationships/hyperlink" Target="mailto:a.foka@ccci.org.cy" TargetMode="External"/><Relationship Id="rId22" Type="http://schemas.openxmlformats.org/officeDocument/2006/relationships/hyperlink" Target="mailto:claire@ccci.org.cy" TargetMode="External"/><Relationship Id="rId27" Type="http://schemas.openxmlformats.org/officeDocument/2006/relationships/hyperlink" Target="mailto:k.rousia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andand@ccci.org.cy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m.koullouros@ccci.org.cy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k.antoniou@ccci.org.cy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marianna@ccci.org.cy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 Trichina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m.trichina@ccci.org.cy</a:t>
            </a:r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22889751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Meropi Kattou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petsides@ccci.org.cy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Polykarpos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Peratikos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22889744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manitaras@ccci.org.cy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Yianna Pelekanou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yianna@ccci.org.cy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22889759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Martha Georgiadou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demetrap@ccci.org.cy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stalo@ccci.org.cy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m.klokkari@ccci.org.cy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2288976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a.foka@ccci.org.cy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23098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Emilios Michael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aimilios@ccci.org.cy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10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christos@ccci.org.cy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z.pieridou@ccci.org.cy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a.alexi@ccci.org.cy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10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Sozos Sozou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s.sozou@ccci.org.cy</a:t>
            </a:r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-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79"/>
            <a:ext cx="1692400" cy="461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4168823" y="22285"/>
            <a:ext cx="3619577" cy="461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72552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710314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Lia Riri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22889720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Menelaos Xenophontos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menelaos@ccci.org.cy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jovanna@ccci.org.cy</a:t>
            </a:r>
            <a:endParaRPr lang="en-GB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710314" y="2334379"/>
            <a:ext cx="1692400" cy="4616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2303" y="404262"/>
            <a:ext cx="71999" cy="17242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Kwnstantina Rousia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k.rousia@ccci.org.cy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091791"/>
            <a:ext cx="3384800" cy="89580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PAs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Androulla Xenophontos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n-US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androulla@ccci.org.cy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22889723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a.tsangari@ccci.org.cy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CF673B97-F94E-ED2D-CBD1-3B4451783F53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3104" y="1208589"/>
            <a:ext cx="1644831" cy="5328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509</Words>
  <Application>Microsoft Office PowerPoint</Application>
  <PresentationFormat>Widescreen</PresentationFormat>
  <Paragraphs>209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Polis Peratikos</cp:lastModifiedBy>
  <cp:revision>50</cp:revision>
  <cp:lastPrinted>2021-10-04T08:52:51Z</cp:lastPrinted>
  <dcterms:created xsi:type="dcterms:W3CDTF">2021-01-19T06:56:29Z</dcterms:created>
  <dcterms:modified xsi:type="dcterms:W3CDTF">2022-11-16T07:35:18Z</dcterms:modified>
</cp:coreProperties>
</file>