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22/09/2022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foka@ccci.org.cy" TargetMode="External"/><Relationship Id="rId18" Type="http://schemas.openxmlformats.org/officeDocument/2006/relationships/hyperlink" Target="mailto:katia@ccci.org.cy" TargetMode="External"/><Relationship Id="rId26" Type="http://schemas.openxmlformats.org/officeDocument/2006/relationships/hyperlink" Target="mailto:k.rousi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androulla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a.alexi@ccci.org.cy" TargetMode="External"/><Relationship Id="rId25" Type="http://schemas.openxmlformats.org/officeDocument/2006/relationships/hyperlink" Target="mailto:jovanna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z.pieridou@ccci.org.cy" TargetMode="External"/><Relationship Id="rId20" Type="http://schemas.openxmlformats.org/officeDocument/2006/relationships/hyperlink" Target="mailto:claire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menelaos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lia@ccci.org.cy" TargetMode="External"/><Relationship Id="rId28" Type="http://schemas.openxmlformats.org/officeDocument/2006/relationships/image" Target="../media/image1.jpeg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secgen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aimilios@ccci.org.cy" TargetMode="External"/><Relationship Id="rId22" Type="http://schemas.openxmlformats.org/officeDocument/2006/relationships/hyperlink" Target="mailto:leonidap@ccci.org.cy" TargetMode="External"/><Relationship Id="rId27" Type="http://schemas.openxmlformats.org/officeDocument/2006/relationships/hyperlink" Target="mailto:a.tsangari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Trichina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22889751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Yianna Pelekanou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17"/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/>
              </a:rPr>
              <a:t>menelaos@ccci.org.cy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jovanna@ccci.org.cy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33430" y="994675"/>
            <a:ext cx="103129" cy="1133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70C182-6666-465D-89E8-0A406780EABD}"/>
              </a:ext>
            </a:extLst>
          </p:cNvPr>
          <p:cNvPicPr>
            <a:picLocks noChangeAspect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" b="9073"/>
          <a:stretch/>
        </p:blipFill>
        <p:spPr>
          <a:xfrm>
            <a:off x="8493561" y="1091791"/>
            <a:ext cx="1547422" cy="89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502</Words>
  <Application>Microsoft Office PowerPoint</Application>
  <PresentationFormat>Widescreen</PresentationFormat>
  <Paragraphs>212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46</cp:revision>
  <cp:lastPrinted>2021-10-04T08:52:51Z</cp:lastPrinted>
  <dcterms:created xsi:type="dcterms:W3CDTF">2021-01-19T06:56:29Z</dcterms:created>
  <dcterms:modified xsi:type="dcterms:W3CDTF">2022-09-22T06:04:08Z</dcterms:modified>
</cp:coreProperties>
</file>