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50" d="100"/>
          <a:sy n="50" d="100"/>
        </p:scale>
        <p:origin x="4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51D-0C6B-7BA3-32B7-602FCAAEE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6C36F7-0234-D01E-CFF0-2143BA854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07DAE-BF9F-575A-E1B1-5D914F96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A0B2C-0AA5-B98F-0A03-A7D4F532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D06B3-9222-7C9C-5C07-51611CE64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298747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BEF50-8E50-5F70-3A47-36D2454F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74A244-D213-0C75-615F-5979F5A1B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E7AB0-96B8-1E39-BB75-80BD8C6F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1164-028C-A91F-E081-BFC0E18C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8531C-4E78-FE03-C1A7-150631FA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73647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B5D77-C3C0-2C75-6447-1434A125C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083AA7-C5B4-98CC-09B3-70E1E0EED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91FB4-CFA4-52FB-9956-98298B9B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B3902-878C-8C0A-31C1-8ED867D96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46A7C-68C5-22AC-E539-7DD620AE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126043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FAA06-E9C0-05AB-1B8D-40FFF2241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8379D-A3B7-4F0E-5195-BE47AD7E4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7D728-6C82-916A-6B66-C60E98FC2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CFE77-399A-D99C-0C64-33AB3DD51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EFA98-BFD8-2E72-E41E-B46F1B2A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08032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FE768-FD01-44D2-101F-4812F4826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4814A-77C3-BDE5-755C-90B4EAE93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B60CC-6EFD-5EFB-651B-AAC391D2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BC335-EF6D-9D50-0D32-571C3655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9847A-E5F5-9CCB-EF76-2168CE5F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43911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6108-ECF6-2079-097B-5CB4328B2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F9383-4121-5C03-AB91-CB1445CE7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C9993D-0137-76B0-50BE-C1AB49DCF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5847C-BC6F-E9C2-F6DE-2A6CC07E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91CEE-9B90-7B27-320C-D4259CAA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C6381-656D-87CB-D17B-362CF341B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34682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DBAD-BDAC-A567-DEA2-B30DBB12B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6E786-555C-7AC2-1457-41D70B8A6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947E6-C0D4-89B0-81C8-7167D297A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B341E6-B9EB-2894-9533-9AD196CC62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BE7BC-7861-8FAE-2E45-D4FB46BA8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F0B401-7764-3C34-1CCF-8F3B2C61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80709-A534-0DAC-ACA4-0DB5E449A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CEAAC8-A125-CE1C-A802-658181369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256754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F8CCF-EF23-E697-DF8F-3E3541CFF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32E67-8AD5-5D02-9EFC-3548A3D12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259FD-E906-0E8F-F908-EECA94FE0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4E5CE-92D8-2432-A6B3-87DE22FB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135133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BB2EE2-0133-5AC0-7E2F-1C9DF079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AA0DA0-A870-8726-B87B-06CEDB7A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E6F5C-B868-313F-D99A-7FD8D7717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42573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6A9B0-FBBB-7A14-4866-AB125FE4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5342E-479B-FC38-F910-F1C8280D8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DB6DB-5787-3926-3167-BA4DB14F3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BF929-E249-33ED-A9BF-6BAEEBA4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B752C-8917-5AFF-AED7-45747B40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C1B03-1253-5B32-6C56-320649CC3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375427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568E4-08D8-5949-9C46-2D31F649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B4908-AFDD-FA32-DF8F-0BA3CDE97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DE55B-28AB-F1E6-38FA-749F5A1953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3A866-C4C8-3B15-9789-B33D6012B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0D428-7B07-AFA8-26B6-D74841E4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0F250-8767-B335-4655-ACAAFDFE9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111291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B02866-32D2-B3E9-110D-5DBE2ED69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8CBCF7-90DB-A1A2-285D-00420AF9A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0F32C-1427-8473-F85F-3706C0611E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BE3AD-D8CF-4B4F-BC1C-0AAC873606C1}" type="datetimeFigureOut">
              <a:rPr lang="en-CY" smtClean="0"/>
              <a:t>13/07/2022</a:t>
            </a:fld>
            <a:endParaRPr lang="en-C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034DD-179F-A7DA-A5CA-DC98AF495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38E97-F258-100C-B740-F09140FC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16B7D-40EF-4729-9D70-7026FA51053F}" type="slidenum">
              <a:rPr lang="en-CY" smtClean="0"/>
              <a:t>‹#›</a:t>
            </a:fld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74294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C72F4-A8C6-D663-F433-EDD3CA5EE6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38217-3524-4DBF-3D59-75533A5A78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Y"/>
          </a:p>
        </p:txBody>
      </p:sp>
    </p:spTree>
    <p:extLst>
      <p:ext uri="{BB962C8B-B14F-4D97-AF65-F5344CB8AC3E}">
        <p14:creationId xmlns:p14="http://schemas.microsoft.com/office/powerpoint/2010/main" val="5891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 with medium confidence">
            <a:extLst>
              <a:ext uri="{FF2B5EF4-FFF2-40B4-BE49-F238E27FC236}">
                <a16:creationId xmlns:a16="http://schemas.microsoft.com/office/drawing/2014/main" id="{9820AF1C-9EEE-1A11-9E04-8E12128580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00" y="1955800"/>
            <a:ext cx="6692899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45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Andreou</dc:creator>
  <cp:lastModifiedBy>Claire Andreou</cp:lastModifiedBy>
  <cp:revision>1</cp:revision>
  <dcterms:created xsi:type="dcterms:W3CDTF">2022-07-13T13:37:16Z</dcterms:created>
  <dcterms:modified xsi:type="dcterms:W3CDTF">2022-07-13T13:38:41Z</dcterms:modified>
</cp:coreProperties>
</file>