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anitaras@ccci.org.cy" TargetMode="External"/><Relationship Id="rId13" Type="http://schemas.openxmlformats.org/officeDocument/2006/relationships/hyperlink" Target="mailto:a.theodorou@ccci.org.cy" TargetMode="External"/><Relationship Id="rId18" Type="http://schemas.openxmlformats.org/officeDocument/2006/relationships/hyperlink" Target="mailto:a.botis@ccci.org.cy" TargetMode="External"/><Relationship Id="rId26" Type="http://schemas.openxmlformats.org/officeDocument/2006/relationships/image" Target="../media/image1.jpeg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androulla@ccci.org.cy" TargetMode="External"/><Relationship Id="rId7" Type="http://schemas.openxmlformats.org/officeDocument/2006/relationships/hyperlink" Target="mailto:polis@ccci.org.cy" TargetMode="External"/><Relationship Id="rId12" Type="http://schemas.openxmlformats.org/officeDocument/2006/relationships/hyperlink" Target="mailto:m.klokkari@ccci.org.cy" TargetMode="External"/><Relationship Id="rId17" Type="http://schemas.openxmlformats.org/officeDocument/2006/relationships/hyperlink" Target="mailto:katia@ccci.org.cy" TargetMode="External"/><Relationship Id="rId25" Type="http://schemas.openxmlformats.org/officeDocument/2006/relationships/hyperlink" Target="mailto:a.tsangari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z.pieridou@ccci.org.cy" TargetMode="External"/><Relationship Id="rId20" Type="http://schemas.openxmlformats.org/officeDocument/2006/relationships/hyperlink" Target="mailto:claire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etsides@ccci.org.cy" TargetMode="External"/><Relationship Id="rId11" Type="http://schemas.openxmlformats.org/officeDocument/2006/relationships/hyperlink" Target="mailto:stalo@ccci.org.cy" TargetMode="External"/><Relationship Id="rId24" Type="http://schemas.openxmlformats.org/officeDocument/2006/relationships/hyperlink" Target="mailto:k.rousia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christos@ccci.org.cy" TargetMode="External"/><Relationship Id="rId23" Type="http://schemas.openxmlformats.org/officeDocument/2006/relationships/hyperlink" Target="mailto:lia@ccci.org.cy" TargetMode="External"/><Relationship Id="rId10" Type="http://schemas.openxmlformats.org/officeDocument/2006/relationships/hyperlink" Target="mailto:demetrap@ccci.org.cy" TargetMode="External"/><Relationship Id="rId19" Type="http://schemas.openxmlformats.org/officeDocument/2006/relationships/hyperlink" Target="mailto:secgen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yianna@ccci.org.cy" TargetMode="External"/><Relationship Id="rId14" Type="http://schemas.openxmlformats.org/officeDocument/2006/relationships/hyperlink" Target="mailto:aimilios@ccci.org.cy" TargetMode="External"/><Relationship Id="rId22" Type="http://schemas.openxmlformats.org/officeDocument/2006/relationships/hyperlink" Target="mailto:leonidap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Γιάννα Πελεκάνου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</a:t>
            </a:r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Palaonta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Antri Theodorou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a.theodorou@ccci.org.cy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Aenias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Botis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a.botis@ccci.org.cy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Soulla Parpa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A9F43DE-D58D-4F1A-A151-664D3B56E0D6}"/>
              </a:ext>
            </a:extLst>
          </p:cNvPr>
          <p:cNvSpPr/>
          <p:nvPr/>
        </p:nvSpPr>
        <p:spPr>
          <a:xfrm>
            <a:off x="8670511" y="533036"/>
            <a:ext cx="3384800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Deputy Secretary General,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Leonidas Paschalides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leonidap@ccci.org.cy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22889714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33430" y="994675"/>
            <a:ext cx="103129" cy="11338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Xenofontos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70C182-6666-465D-89E8-0A406780EABD}"/>
              </a:ext>
            </a:extLst>
          </p:cNvPr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73" b="9073"/>
          <a:stretch/>
        </p:blipFill>
        <p:spPr>
          <a:xfrm>
            <a:off x="8493561" y="1091791"/>
            <a:ext cx="1547422" cy="89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469</Words>
  <Application>Microsoft Office PowerPoint</Application>
  <PresentationFormat>Widescreen</PresentationFormat>
  <Paragraphs>214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Polis Peratikos</cp:lastModifiedBy>
  <cp:revision>42</cp:revision>
  <cp:lastPrinted>2021-10-04T08:52:51Z</cp:lastPrinted>
  <dcterms:created xsi:type="dcterms:W3CDTF">2021-01-19T06:56:29Z</dcterms:created>
  <dcterms:modified xsi:type="dcterms:W3CDTF">2021-12-09T06:07:21Z</dcterms:modified>
</cp:coreProperties>
</file>