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5" r:id="rId2"/>
    <p:sldId id="295" r:id="rId3"/>
    <p:sldId id="267" r:id="rId4"/>
    <p:sldId id="283" r:id="rId5"/>
    <p:sldId id="298" r:id="rId6"/>
    <p:sldId id="299" r:id="rId7"/>
    <p:sldId id="300" r:id="rId8"/>
    <p:sldId id="309" r:id="rId9"/>
    <p:sldId id="301" r:id="rId10"/>
    <p:sldId id="302" r:id="rId11"/>
    <p:sldId id="303" r:id="rId12"/>
    <p:sldId id="304" r:id="rId13"/>
    <p:sldId id="305" r:id="rId14"/>
    <p:sldId id="306" r:id="rId15"/>
    <p:sldId id="307" r:id="rId16"/>
    <p:sldId id="310" r:id="rId17"/>
    <p:sldId id="311" r:id="rId18"/>
    <p:sldId id="308" r:id="rId19"/>
    <p:sldId id="291" r:id="rId20"/>
    <p:sldId id="297" r:id="rId21"/>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3840">
          <p15:clr>
            <a:srgbClr val="A4A3A4"/>
          </p15:clr>
        </p15:guide>
        <p15:guide id="3" orient="horz" pos="12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F48"/>
    <a:srgbClr val="C79CD3"/>
    <a:srgbClr val="00C6B1"/>
    <a:srgbClr val="3A5DAE"/>
    <a:srgbClr val="F9413A"/>
    <a:srgbClr val="FFD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731" autoAdjust="0"/>
  </p:normalViewPr>
  <p:slideViewPr>
    <p:cSldViewPr>
      <p:cViewPr varScale="1">
        <p:scale>
          <a:sx n="67" d="100"/>
          <a:sy n="67" d="100"/>
        </p:scale>
        <p:origin x="452" y="44"/>
      </p:cViewPr>
      <p:guideLst>
        <p:guide orient="horz" pos="2880"/>
        <p:guide pos="3840"/>
        <p:guide orient="horz" pos="1248"/>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20" d="100"/>
          <a:sy n="120" d="100"/>
        </p:scale>
        <p:origin x="67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b="0" i="0">
                <a:latin typeface="Arial" charset="0"/>
              </a:defRPr>
            </a:lvl1pPr>
          </a:lstStyle>
          <a:p>
            <a:fld id="{2B0A89F3-F1F0-5747-AF73-29617C2FB396}" type="datetimeFigureOut">
              <a:rPr lang="en-US" smtClean="0"/>
              <a:pPr/>
              <a:t>2/9/2021</a:t>
            </a:fld>
            <a:endParaRPr lang="en-US" dirty="0"/>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b="0" i="0">
                <a:latin typeface="Arial" charset="0"/>
              </a:defRPr>
            </a:lvl1pPr>
          </a:lstStyle>
          <a:p>
            <a:fld id="{17AF95CB-9D2F-654C-89F1-52CB87EB9FDE}" type="slidenum">
              <a:rPr lang="en-US" smtClean="0"/>
              <a:pPr/>
              <a:t>‹#›</a:t>
            </a:fld>
            <a:endParaRPr lang="en-US" dirty="0"/>
          </a:p>
        </p:txBody>
      </p:sp>
    </p:spTree>
    <p:extLst>
      <p:ext uri="{BB962C8B-B14F-4D97-AF65-F5344CB8AC3E}">
        <p14:creationId xmlns:p14="http://schemas.microsoft.com/office/powerpoint/2010/main" val="1274180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charset="0"/>
        <a:ea typeface="+mn-ea"/>
        <a:cs typeface="+mn-cs"/>
      </a:defRPr>
    </a:lvl1pPr>
    <a:lvl2pPr marL="457200" algn="l" defTabSz="914400" rtl="0" eaLnBrk="1" latinLnBrk="0" hangingPunct="1">
      <a:defRPr sz="1200" b="0" i="0" kern="1200">
        <a:solidFill>
          <a:schemeClr val="tx1"/>
        </a:solidFill>
        <a:latin typeface="Arial" charset="0"/>
        <a:ea typeface="+mn-ea"/>
        <a:cs typeface="+mn-cs"/>
      </a:defRPr>
    </a:lvl2pPr>
    <a:lvl3pPr marL="914400" algn="l" defTabSz="914400" rtl="0" eaLnBrk="1" latinLnBrk="0" hangingPunct="1">
      <a:defRPr sz="1200" b="0" i="0" kern="1200">
        <a:solidFill>
          <a:schemeClr val="tx1"/>
        </a:solidFill>
        <a:latin typeface="Arial" charset="0"/>
        <a:ea typeface="+mn-ea"/>
        <a:cs typeface="+mn-cs"/>
      </a:defRPr>
    </a:lvl3pPr>
    <a:lvl4pPr marL="1371600" algn="l" defTabSz="914400" rtl="0" eaLnBrk="1" latinLnBrk="0" hangingPunct="1">
      <a:defRPr sz="1200" b="0" i="0" kern="1200">
        <a:solidFill>
          <a:schemeClr val="tx1"/>
        </a:solidFill>
        <a:latin typeface="Arial" charset="0"/>
        <a:ea typeface="+mn-ea"/>
        <a:cs typeface="+mn-cs"/>
      </a:defRPr>
    </a:lvl4pPr>
    <a:lvl5pPr marL="1828800" algn="l" defTabSz="914400" rtl="0" eaLnBrk="1" latinLnBrk="0" hangingPunct="1">
      <a:defRPr sz="1200" b="0" i="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AF95CB-9D2F-654C-89F1-52CB87EB9FDE}" type="slidenum">
              <a:rPr lang="en-US" smtClean="0"/>
              <a:pPr/>
              <a:t>1</a:t>
            </a:fld>
            <a:endParaRPr lang="en-US"/>
          </a:p>
        </p:txBody>
      </p:sp>
    </p:spTree>
    <p:extLst>
      <p:ext uri="{BB962C8B-B14F-4D97-AF65-F5344CB8AC3E}">
        <p14:creationId xmlns:p14="http://schemas.microsoft.com/office/powerpoint/2010/main" val="450517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AF95CB-9D2F-654C-89F1-52CB87EB9FDE}" type="slidenum">
              <a:rPr lang="en-US" smtClean="0"/>
              <a:pPr/>
              <a:t>10</a:t>
            </a:fld>
            <a:endParaRPr lang="en-US"/>
          </a:p>
        </p:txBody>
      </p:sp>
    </p:spTree>
    <p:extLst>
      <p:ext uri="{BB962C8B-B14F-4D97-AF65-F5344CB8AC3E}">
        <p14:creationId xmlns:p14="http://schemas.microsoft.com/office/powerpoint/2010/main" val="695204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AF95CB-9D2F-654C-89F1-52CB87EB9FDE}" type="slidenum">
              <a:rPr lang="en-US" smtClean="0"/>
              <a:pPr/>
              <a:t>11</a:t>
            </a:fld>
            <a:endParaRPr lang="en-US"/>
          </a:p>
        </p:txBody>
      </p:sp>
    </p:spTree>
    <p:extLst>
      <p:ext uri="{BB962C8B-B14F-4D97-AF65-F5344CB8AC3E}">
        <p14:creationId xmlns:p14="http://schemas.microsoft.com/office/powerpoint/2010/main" val="695204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AF95CB-9D2F-654C-89F1-52CB87EB9FDE}" type="slidenum">
              <a:rPr lang="en-US" smtClean="0"/>
              <a:pPr/>
              <a:t>12</a:t>
            </a:fld>
            <a:endParaRPr lang="en-US"/>
          </a:p>
        </p:txBody>
      </p:sp>
    </p:spTree>
    <p:extLst>
      <p:ext uri="{BB962C8B-B14F-4D97-AF65-F5344CB8AC3E}">
        <p14:creationId xmlns:p14="http://schemas.microsoft.com/office/powerpoint/2010/main" val="695204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AF95CB-9D2F-654C-89F1-52CB87EB9FDE}" type="slidenum">
              <a:rPr lang="en-US" smtClean="0"/>
              <a:pPr/>
              <a:t>13</a:t>
            </a:fld>
            <a:endParaRPr lang="en-US"/>
          </a:p>
        </p:txBody>
      </p:sp>
    </p:spTree>
    <p:extLst>
      <p:ext uri="{BB962C8B-B14F-4D97-AF65-F5344CB8AC3E}">
        <p14:creationId xmlns:p14="http://schemas.microsoft.com/office/powerpoint/2010/main" val="695204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AF95CB-9D2F-654C-89F1-52CB87EB9FDE}" type="slidenum">
              <a:rPr lang="en-US" smtClean="0"/>
              <a:pPr/>
              <a:t>14</a:t>
            </a:fld>
            <a:endParaRPr lang="en-US"/>
          </a:p>
        </p:txBody>
      </p:sp>
    </p:spTree>
    <p:extLst>
      <p:ext uri="{BB962C8B-B14F-4D97-AF65-F5344CB8AC3E}">
        <p14:creationId xmlns:p14="http://schemas.microsoft.com/office/powerpoint/2010/main" val="695204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AF95CB-9D2F-654C-89F1-52CB87EB9FDE}" type="slidenum">
              <a:rPr lang="en-US" smtClean="0"/>
              <a:pPr/>
              <a:t>15</a:t>
            </a:fld>
            <a:endParaRPr lang="en-US"/>
          </a:p>
        </p:txBody>
      </p:sp>
    </p:spTree>
    <p:extLst>
      <p:ext uri="{BB962C8B-B14F-4D97-AF65-F5344CB8AC3E}">
        <p14:creationId xmlns:p14="http://schemas.microsoft.com/office/powerpoint/2010/main" val="695204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AF95CB-9D2F-654C-89F1-52CB87EB9FDE}" type="slidenum">
              <a:rPr lang="en-US" smtClean="0"/>
              <a:pPr/>
              <a:t>16</a:t>
            </a:fld>
            <a:endParaRPr lang="en-US"/>
          </a:p>
        </p:txBody>
      </p:sp>
    </p:spTree>
    <p:extLst>
      <p:ext uri="{BB962C8B-B14F-4D97-AF65-F5344CB8AC3E}">
        <p14:creationId xmlns:p14="http://schemas.microsoft.com/office/powerpoint/2010/main" val="695204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AF95CB-9D2F-654C-89F1-52CB87EB9FDE}" type="slidenum">
              <a:rPr lang="en-US" smtClean="0"/>
              <a:pPr/>
              <a:t>17</a:t>
            </a:fld>
            <a:endParaRPr lang="en-US"/>
          </a:p>
        </p:txBody>
      </p:sp>
    </p:spTree>
    <p:extLst>
      <p:ext uri="{BB962C8B-B14F-4D97-AF65-F5344CB8AC3E}">
        <p14:creationId xmlns:p14="http://schemas.microsoft.com/office/powerpoint/2010/main" val="695204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AF95CB-9D2F-654C-89F1-52CB87EB9FDE}" type="slidenum">
              <a:rPr lang="en-US" smtClean="0"/>
              <a:pPr/>
              <a:t>18</a:t>
            </a:fld>
            <a:endParaRPr lang="en-US"/>
          </a:p>
        </p:txBody>
      </p:sp>
    </p:spTree>
    <p:extLst>
      <p:ext uri="{BB962C8B-B14F-4D97-AF65-F5344CB8AC3E}">
        <p14:creationId xmlns:p14="http://schemas.microsoft.com/office/powerpoint/2010/main" val="695204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AF95CB-9D2F-654C-89F1-52CB87EB9FDE}" type="slidenum">
              <a:rPr lang="en-US" smtClean="0"/>
              <a:pPr/>
              <a:t>2</a:t>
            </a:fld>
            <a:endParaRPr lang="en-US"/>
          </a:p>
        </p:txBody>
      </p:sp>
    </p:spTree>
    <p:extLst>
      <p:ext uri="{BB962C8B-B14F-4D97-AF65-F5344CB8AC3E}">
        <p14:creationId xmlns:p14="http://schemas.microsoft.com/office/powerpoint/2010/main" val="2684052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AF95CB-9D2F-654C-89F1-52CB87EB9FDE}" type="slidenum">
              <a:rPr lang="en-US" smtClean="0"/>
              <a:pPr/>
              <a:t>3</a:t>
            </a:fld>
            <a:endParaRPr lang="en-US"/>
          </a:p>
        </p:txBody>
      </p:sp>
    </p:spTree>
    <p:extLst>
      <p:ext uri="{BB962C8B-B14F-4D97-AF65-F5344CB8AC3E}">
        <p14:creationId xmlns:p14="http://schemas.microsoft.com/office/powerpoint/2010/main" val="1468942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AF95CB-9D2F-654C-89F1-52CB87EB9FDE}" type="slidenum">
              <a:rPr lang="en-US" smtClean="0"/>
              <a:pPr/>
              <a:t>4</a:t>
            </a:fld>
            <a:endParaRPr lang="en-US"/>
          </a:p>
        </p:txBody>
      </p:sp>
    </p:spTree>
    <p:extLst>
      <p:ext uri="{BB962C8B-B14F-4D97-AF65-F5344CB8AC3E}">
        <p14:creationId xmlns:p14="http://schemas.microsoft.com/office/powerpoint/2010/main" val="695204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AF95CB-9D2F-654C-89F1-52CB87EB9FDE}" type="slidenum">
              <a:rPr lang="en-US" smtClean="0"/>
              <a:pPr/>
              <a:t>5</a:t>
            </a:fld>
            <a:endParaRPr lang="en-US"/>
          </a:p>
        </p:txBody>
      </p:sp>
    </p:spTree>
    <p:extLst>
      <p:ext uri="{BB962C8B-B14F-4D97-AF65-F5344CB8AC3E}">
        <p14:creationId xmlns:p14="http://schemas.microsoft.com/office/powerpoint/2010/main" val="695204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AF95CB-9D2F-654C-89F1-52CB87EB9FDE}" type="slidenum">
              <a:rPr lang="en-US" smtClean="0"/>
              <a:pPr/>
              <a:t>6</a:t>
            </a:fld>
            <a:endParaRPr lang="en-US"/>
          </a:p>
        </p:txBody>
      </p:sp>
    </p:spTree>
    <p:extLst>
      <p:ext uri="{BB962C8B-B14F-4D97-AF65-F5344CB8AC3E}">
        <p14:creationId xmlns:p14="http://schemas.microsoft.com/office/powerpoint/2010/main" val="695204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AF95CB-9D2F-654C-89F1-52CB87EB9FDE}" type="slidenum">
              <a:rPr lang="en-US" smtClean="0"/>
              <a:pPr/>
              <a:t>7</a:t>
            </a:fld>
            <a:endParaRPr lang="en-US"/>
          </a:p>
        </p:txBody>
      </p:sp>
    </p:spTree>
    <p:extLst>
      <p:ext uri="{BB962C8B-B14F-4D97-AF65-F5344CB8AC3E}">
        <p14:creationId xmlns:p14="http://schemas.microsoft.com/office/powerpoint/2010/main" val="695204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AF95CB-9D2F-654C-89F1-52CB87EB9FDE}" type="slidenum">
              <a:rPr lang="en-US" smtClean="0"/>
              <a:pPr/>
              <a:t>8</a:t>
            </a:fld>
            <a:endParaRPr lang="en-US"/>
          </a:p>
        </p:txBody>
      </p:sp>
    </p:spTree>
    <p:extLst>
      <p:ext uri="{BB962C8B-B14F-4D97-AF65-F5344CB8AC3E}">
        <p14:creationId xmlns:p14="http://schemas.microsoft.com/office/powerpoint/2010/main" val="695204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AF95CB-9D2F-654C-89F1-52CB87EB9FDE}" type="slidenum">
              <a:rPr lang="en-US" smtClean="0"/>
              <a:pPr/>
              <a:t>9</a:t>
            </a:fld>
            <a:endParaRPr lang="en-US"/>
          </a:p>
        </p:txBody>
      </p:sp>
    </p:spTree>
    <p:extLst>
      <p:ext uri="{BB962C8B-B14F-4D97-AF65-F5344CB8AC3E}">
        <p14:creationId xmlns:p14="http://schemas.microsoft.com/office/powerpoint/2010/main" val="6952048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Dark Grey">
    <p:spTree>
      <p:nvGrpSpPr>
        <p:cNvPr id="1" name=""/>
        <p:cNvGrpSpPr/>
        <p:nvPr/>
      </p:nvGrpSpPr>
      <p:grpSpPr>
        <a:xfrm>
          <a:off x="0" y="0"/>
          <a:ext cx="0" cy="0"/>
          <a:chOff x="0" y="0"/>
          <a:chExt cx="0" cy="0"/>
        </a:xfrm>
      </p:grpSpPr>
      <p:sp>
        <p:nvSpPr>
          <p:cNvPr id="7" name="object 2"/>
          <p:cNvSpPr/>
          <p:nvPr userDrawn="1"/>
        </p:nvSpPr>
        <p:spPr>
          <a:xfrm>
            <a:off x="0" y="0"/>
            <a:ext cx="12192635" cy="5486400"/>
          </a:xfrm>
          <a:custGeom>
            <a:avLst/>
            <a:gdLst/>
            <a:ahLst/>
            <a:cxnLst/>
            <a:rect l="l" t="t" r="r" b="b"/>
            <a:pathLst>
              <a:path w="12192635" h="5486400">
                <a:moveTo>
                  <a:pt x="0" y="5486400"/>
                </a:moveTo>
                <a:lnTo>
                  <a:pt x="12192114" y="5486400"/>
                </a:lnTo>
                <a:lnTo>
                  <a:pt x="12192114" y="0"/>
                </a:lnTo>
                <a:lnTo>
                  <a:pt x="0" y="0"/>
                </a:lnTo>
                <a:lnTo>
                  <a:pt x="0" y="5486400"/>
                </a:lnTo>
                <a:close/>
              </a:path>
            </a:pathLst>
          </a:custGeom>
          <a:solidFill>
            <a:schemeClr val="tx1"/>
          </a:solidFill>
        </p:spPr>
        <p:txBody>
          <a:bodyPr wrap="square" lIns="0" tIns="0" rIns="0" bIns="0" rtlCol="0"/>
          <a:lstStyle/>
          <a:p>
            <a:endParaRPr b="0" i="0" dirty="0">
              <a:latin typeface="Arial" charset="0"/>
            </a:endParaRPr>
          </a:p>
        </p:txBody>
      </p:sp>
      <p:sp>
        <p:nvSpPr>
          <p:cNvPr id="21" name="object 16"/>
          <p:cNvSpPr/>
          <p:nvPr userDrawn="1"/>
        </p:nvSpPr>
        <p:spPr>
          <a:xfrm>
            <a:off x="9753701" y="5486374"/>
            <a:ext cx="2439035" cy="50400"/>
          </a:xfrm>
          <a:custGeom>
            <a:avLst/>
            <a:gdLst/>
            <a:ahLst/>
            <a:cxnLst/>
            <a:rect l="l" t="t" r="r" b="b"/>
            <a:pathLst>
              <a:path w="2439034" h="78739">
                <a:moveTo>
                  <a:pt x="0" y="78562"/>
                </a:moveTo>
                <a:lnTo>
                  <a:pt x="2438412" y="78562"/>
                </a:lnTo>
                <a:lnTo>
                  <a:pt x="2438412" y="0"/>
                </a:lnTo>
                <a:lnTo>
                  <a:pt x="0" y="0"/>
                </a:lnTo>
                <a:lnTo>
                  <a:pt x="0" y="78562"/>
                </a:lnTo>
                <a:close/>
              </a:path>
            </a:pathLst>
          </a:custGeom>
          <a:solidFill>
            <a:schemeClr val="accent5"/>
          </a:solidFill>
        </p:spPr>
        <p:txBody>
          <a:bodyPr wrap="square" lIns="0" tIns="0" rIns="0" bIns="0" rtlCol="0"/>
          <a:lstStyle/>
          <a:p>
            <a:endParaRPr b="0" i="0" dirty="0">
              <a:latin typeface="Arial" charset="0"/>
            </a:endParaRPr>
          </a:p>
        </p:txBody>
      </p:sp>
      <p:sp>
        <p:nvSpPr>
          <p:cNvPr id="22" name="object 17"/>
          <p:cNvSpPr/>
          <p:nvPr userDrawn="1"/>
        </p:nvSpPr>
        <p:spPr>
          <a:xfrm>
            <a:off x="0" y="5486374"/>
            <a:ext cx="2439035" cy="50400"/>
          </a:xfrm>
          <a:custGeom>
            <a:avLst/>
            <a:gdLst/>
            <a:ahLst/>
            <a:cxnLst/>
            <a:rect l="l" t="t" r="r" b="b"/>
            <a:pathLst>
              <a:path w="2439035" h="78739">
                <a:moveTo>
                  <a:pt x="0" y="78562"/>
                </a:moveTo>
                <a:lnTo>
                  <a:pt x="2438412" y="78562"/>
                </a:lnTo>
                <a:lnTo>
                  <a:pt x="2438412" y="0"/>
                </a:lnTo>
                <a:lnTo>
                  <a:pt x="0" y="0"/>
                </a:lnTo>
                <a:lnTo>
                  <a:pt x="0" y="78562"/>
                </a:lnTo>
                <a:close/>
              </a:path>
            </a:pathLst>
          </a:custGeom>
          <a:solidFill>
            <a:schemeClr val="accent1"/>
          </a:solidFill>
        </p:spPr>
        <p:txBody>
          <a:bodyPr wrap="square" lIns="0" tIns="0" rIns="0" bIns="0" rtlCol="0"/>
          <a:lstStyle/>
          <a:p>
            <a:endParaRPr b="0" i="0" dirty="0">
              <a:latin typeface="Arial" charset="0"/>
            </a:endParaRPr>
          </a:p>
        </p:txBody>
      </p:sp>
      <p:sp>
        <p:nvSpPr>
          <p:cNvPr id="23" name="object 18"/>
          <p:cNvSpPr/>
          <p:nvPr userDrawn="1"/>
        </p:nvSpPr>
        <p:spPr>
          <a:xfrm>
            <a:off x="4876850" y="5486374"/>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3"/>
          </a:solidFill>
        </p:spPr>
        <p:txBody>
          <a:bodyPr wrap="square" lIns="0" tIns="0" rIns="0" bIns="0" rtlCol="0"/>
          <a:lstStyle/>
          <a:p>
            <a:endParaRPr b="0" i="0" dirty="0">
              <a:latin typeface="Arial" charset="0"/>
            </a:endParaRPr>
          </a:p>
        </p:txBody>
      </p:sp>
      <p:sp>
        <p:nvSpPr>
          <p:cNvPr id="24" name="object 19"/>
          <p:cNvSpPr/>
          <p:nvPr userDrawn="1"/>
        </p:nvSpPr>
        <p:spPr>
          <a:xfrm>
            <a:off x="7315275" y="5486374"/>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4"/>
          </a:solidFill>
        </p:spPr>
        <p:txBody>
          <a:bodyPr wrap="square" lIns="0" tIns="0" rIns="0" bIns="0" rtlCol="0"/>
          <a:lstStyle/>
          <a:p>
            <a:endParaRPr b="0" i="0" dirty="0">
              <a:latin typeface="Arial" charset="0"/>
            </a:endParaRPr>
          </a:p>
        </p:txBody>
      </p:sp>
      <p:sp>
        <p:nvSpPr>
          <p:cNvPr id="25" name="object 20"/>
          <p:cNvSpPr/>
          <p:nvPr userDrawn="1"/>
        </p:nvSpPr>
        <p:spPr>
          <a:xfrm>
            <a:off x="2438425" y="5486374"/>
            <a:ext cx="2439035" cy="50400"/>
          </a:xfrm>
          <a:custGeom>
            <a:avLst/>
            <a:gdLst/>
            <a:ahLst/>
            <a:cxnLst/>
            <a:rect l="l" t="t" r="r" b="b"/>
            <a:pathLst>
              <a:path w="2439035" h="78739">
                <a:moveTo>
                  <a:pt x="0" y="78562"/>
                </a:moveTo>
                <a:lnTo>
                  <a:pt x="2438425" y="78562"/>
                </a:lnTo>
                <a:lnTo>
                  <a:pt x="2438425" y="0"/>
                </a:lnTo>
                <a:lnTo>
                  <a:pt x="0" y="0"/>
                </a:lnTo>
                <a:lnTo>
                  <a:pt x="0" y="78562"/>
                </a:lnTo>
                <a:close/>
              </a:path>
            </a:pathLst>
          </a:custGeom>
          <a:solidFill>
            <a:schemeClr val="accent2"/>
          </a:solidFill>
        </p:spPr>
        <p:txBody>
          <a:bodyPr wrap="square" lIns="0" tIns="0" rIns="0" bIns="0" rtlCol="0"/>
          <a:lstStyle/>
          <a:p>
            <a:endParaRPr b="0" i="0" dirty="0">
              <a:latin typeface="Arial" charset="0"/>
            </a:endParaRPr>
          </a:p>
        </p:txBody>
      </p:sp>
      <p:sp>
        <p:nvSpPr>
          <p:cNvPr id="55" name="Text Placeholder 54"/>
          <p:cNvSpPr>
            <a:spLocks noGrp="1"/>
          </p:cNvSpPr>
          <p:nvPr>
            <p:ph type="body" sz="quarter" idx="10"/>
          </p:nvPr>
        </p:nvSpPr>
        <p:spPr>
          <a:xfrm>
            <a:off x="466241" y="2108200"/>
            <a:ext cx="5867400" cy="3378173"/>
          </a:xfrm>
          <a:prstGeom prst="rect">
            <a:avLst/>
          </a:prstGeom>
        </p:spPr>
        <p:txBody>
          <a:bodyPr lIns="0" tIns="0" rIns="0" bIns="0"/>
          <a:lstStyle>
            <a:lvl1pPr>
              <a:defRPr sz="4700" b="0">
                <a:solidFill>
                  <a:schemeClr val="bg1"/>
                </a:solidFill>
                <a:latin typeface="Georgia" charset="0"/>
                <a:ea typeface="Georgia" charset="0"/>
                <a:cs typeface="Georgia" charset="0"/>
              </a:defRPr>
            </a:lvl1pPr>
            <a:lvl2pPr marL="6350" indent="0">
              <a:spcAft>
                <a:spcPts val="1800"/>
              </a:spcAft>
              <a:tabLst/>
              <a:defRPr sz="4700" b="1">
                <a:solidFill>
                  <a:schemeClr val="bg1"/>
                </a:solidFill>
                <a:latin typeface="Georgia" charset="0"/>
                <a:ea typeface="Georgia" charset="0"/>
                <a:cs typeface="Georgia" charset="0"/>
              </a:defRPr>
            </a:lvl2pPr>
            <a:lvl3pPr marL="6350" indent="0">
              <a:spcAft>
                <a:spcPts val="1600"/>
              </a:spcAft>
              <a:tabLst/>
              <a:defRPr sz="1600" b="0" i="0">
                <a:solidFill>
                  <a:schemeClr val="bg1"/>
                </a:solidFill>
                <a:latin typeface="Arial" charset="0"/>
                <a:ea typeface="Arial" charset="0"/>
                <a:cs typeface="Arial" charset="0"/>
              </a:defRPr>
            </a:lvl3pPr>
            <a:lvl4pPr marL="6350" indent="0">
              <a:tabLst/>
              <a:defRPr sz="1200" b="0" i="0">
                <a:solidFill>
                  <a:schemeClr val="bg1"/>
                </a:solidFill>
                <a:latin typeface="Arial" charset="0"/>
                <a:ea typeface="Arial" charset="0"/>
                <a:cs typeface="Arial" charset="0"/>
              </a:defRPr>
            </a:lvl4pPr>
            <a:lvl5pPr marL="6350" indent="0">
              <a:tabLst/>
              <a:defRPr sz="1200" b="0" i="0">
                <a:solidFill>
                  <a:schemeClr val="bg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2"/>
          </p:nvPr>
        </p:nvSpPr>
        <p:spPr/>
        <p:txBody>
          <a:bodyPr/>
          <a:lstStyle>
            <a:lvl1pPr>
              <a:defRPr b="0" i="0">
                <a:latin typeface="Arial" charset="0"/>
                <a:ea typeface="Arial" charset="0"/>
                <a:cs typeface="Arial" charset="0"/>
              </a:defRPr>
            </a:lvl1pPr>
          </a:lstStyle>
          <a:p>
            <a:r>
              <a:rPr lang="de-DE"/>
              <a:t>2020 © Harneys</a:t>
            </a:r>
            <a:endParaRPr lang="en-US"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35200" y="190500"/>
            <a:ext cx="2523592" cy="1051200"/>
          </a:xfrm>
          <a:prstGeom prst="rect">
            <a:avLst/>
          </a:prstGeom>
        </p:spPr>
      </p:pic>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val="0"/>
              </a:ext>
            </a:extLst>
          </a:blip>
          <a:srcRect l="25000" t="40695" r="27272" b="40771"/>
          <a:stretch/>
        </p:blipFill>
        <p:spPr>
          <a:xfrm>
            <a:off x="10332000" y="6302821"/>
            <a:ext cx="1512168" cy="288032"/>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s - Green">
    <p:spTree>
      <p:nvGrpSpPr>
        <p:cNvPr id="1" name=""/>
        <p:cNvGrpSpPr/>
        <p:nvPr/>
      </p:nvGrpSpPr>
      <p:grpSpPr>
        <a:xfrm>
          <a:off x="0" y="0"/>
          <a:ext cx="0" cy="0"/>
          <a:chOff x="0" y="0"/>
          <a:chExt cx="0" cy="0"/>
        </a:xfrm>
      </p:grpSpPr>
      <p:sp>
        <p:nvSpPr>
          <p:cNvPr id="19" name="object 4">
            <a:extLst>
              <a:ext uri="{FF2B5EF4-FFF2-40B4-BE49-F238E27FC236}">
                <a16:creationId xmlns:a16="http://schemas.microsoft.com/office/drawing/2014/main" id="{B5E37B40-E4F1-4A1F-A7DA-67D452B7C099}"/>
              </a:ext>
            </a:extLst>
          </p:cNvPr>
          <p:cNvSpPr/>
          <p:nvPr userDrawn="1"/>
        </p:nvSpPr>
        <p:spPr>
          <a:xfrm>
            <a:off x="-11622" y="1652218"/>
            <a:ext cx="12204358" cy="5257800"/>
          </a:xfrm>
          <a:custGeom>
            <a:avLst/>
            <a:gdLst/>
            <a:ahLst/>
            <a:cxnLst/>
            <a:rect l="l" t="t" r="r" b="b"/>
            <a:pathLst>
              <a:path w="12192635" h="5486400">
                <a:moveTo>
                  <a:pt x="0" y="5486400"/>
                </a:moveTo>
                <a:lnTo>
                  <a:pt x="12192114" y="5486400"/>
                </a:lnTo>
                <a:lnTo>
                  <a:pt x="12192114" y="0"/>
                </a:lnTo>
                <a:lnTo>
                  <a:pt x="0" y="0"/>
                </a:lnTo>
                <a:lnTo>
                  <a:pt x="0" y="5486400"/>
                </a:lnTo>
                <a:close/>
              </a:path>
            </a:pathLst>
          </a:custGeom>
          <a:solidFill>
            <a:schemeClr val="accent3"/>
          </a:solidFill>
        </p:spPr>
        <p:txBody>
          <a:bodyPr wrap="square" lIns="0" tIns="0" rIns="0" bIns="0" rtlCol="0"/>
          <a:lstStyle/>
          <a:p>
            <a:endParaRPr dirty="0">
              <a:latin typeface="Arial" charset="0"/>
            </a:endParaRPr>
          </a:p>
        </p:txBody>
      </p:sp>
      <p:sp>
        <p:nvSpPr>
          <p:cNvPr id="3" name="Date Placeholder 2"/>
          <p:cNvSpPr>
            <a:spLocks noGrp="1"/>
          </p:cNvSpPr>
          <p:nvPr>
            <p:ph type="dt" sz="half" idx="14"/>
          </p:nvPr>
        </p:nvSpPr>
        <p:spPr/>
        <p:txBody>
          <a:bodyPr/>
          <a:lstStyle/>
          <a:p>
            <a:fld id="{5AFD4AA1-D909-45E6-8449-9DDFB65A50EC}" type="datetime4">
              <a:rPr lang="en-GB" smtClean="0"/>
              <a:t>09 February 2021</a:t>
            </a:fld>
            <a:endParaRPr lang="en-US" dirty="0"/>
          </a:p>
        </p:txBody>
      </p:sp>
      <p:sp>
        <p:nvSpPr>
          <p:cNvPr id="5" name="Footer Placeholder 4"/>
          <p:cNvSpPr>
            <a:spLocks noGrp="1"/>
          </p:cNvSpPr>
          <p:nvPr>
            <p:ph type="ftr" sz="quarter" idx="15"/>
          </p:nvPr>
        </p:nvSpPr>
        <p:spPr/>
        <p:txBody>
          <a:bodyPr/>
          <a:lstStyle>
            <a:lvl1pPr>
              <a:defRPr b="0" i="0">
                <a:solidFill>
                  <a:schemeClr val="bg1"/>
                </a:solidFill>
                <a:latin typeface="Arial" charset="0"/>
                <a:ea typeface="Arial" charset="0"/>
                <a:cs typeface="Arial" charset="0"/>
              </a:defRPr>
            </a:lvl1pPr>
          </a:lstStyle>
          <a:p>
            <a:r>
              <a:rPr lang="de-DE"/>
              <a:t>2020 © Harneys</a:t>
            </a:r>
            <a:endParaRPr lang="en-US" dirty="0"/>
          </a:p>
        </p:txBody>
      </p:sp>
      <p:sp>
        <p:nvSpPr>
          <p:cNvPr id="15" name="Text Placeholder 16">
            <a:extLst>
              <a:ext uri="{FF2B5EF4-FFF2-40B4-BE49-F238E27FC236}">
                <a16:creationId xmlns:a16="http://schemas.microsoft.com/office/drawing/2014/main" id="{E8B159D9-FC92-47A0-A8BA-2A130EAA8F41}"/>
              </a:ext>
            </a:extLst>
          </p:cNvPr>
          <p:cNvSpPr>
            <a:spLocks noGrp="1"/>
          </p:cNvSpPr>
          <p:nvPr>
            <p:ph type="body" sz="quarter" idx="11"/>
          </p:nvPr>
        </p:nvSpPr>
        <p:spPr>
          <a:xfrm>
            <a:off x="457200" y="813097"/>
            <a:ext cx="8915400" cy="516725"/>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18" name="Holder 6">
            <a:extLst>
              <a:ext uri="{FF2B5EF4-FFF2-40B4-BE49-F238E27FC236}">
                <a16:creationId xmlns:a16="http://schemas.microsoft.com/office/drawing/2014/main" id="{9D0D981A-CE8D-4DDC-BB4F-07EE544E9A44}"/>
              </a:ext>
            </a:extLst>
          </p:cNvPr>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20" name="Text Placeholder 16">
            <a:extLst>
              <a:ext uri="{FF2B5EF4-FFF2-40B4-BE49-F238E27FC236}">
                <a16:creationId xmlns:a16="http://schemas.microsoft.com/office/drawing/2014/main" id="{5AD73084-BE05-4C8A-8C4D-BCE7711ABC7D}"/>
              </a:ext>
            </a:extLst>
          </p:cNvPr>
          <p:cNvSpPr>
            <a:spLocks noGrp="1"/>
          </p:cNvSpPr>
          <p:nvPr>
            <p:ph type="body" sz="quarter" idx="16" hasCustomPrompt="1"/>
          </p:nvPr>
        </p:nvSpPr>
        <p:spPr>
          <a:xfrm>
            <a:off x="457200" y="280621"/>
            <a:ext cx="8915400" cy="516725"/>
          </a:xfrm>
          <a:prstGeom prst="rect">
            <a:avLst/>
          </a:prstGeom>
        </p:spPr>
        <p:txBody>
          <a:bodyPr lIns="0" tIns="0" rIns="0" bIns="0"/>
          <a:lstStyle>
            <a:lvl1pPr>
              <a:spcAft>
                <a:spcPts val="2000"/>
              </a:spcAft>
              <a:defRPr sz="2800" b="0">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r>
              <a:rPr lang="en-US" kern="0" dirty="0"/>
              <a:t>Click to edit Master title style</a:t>
            </a:r>
          </a:p>
        </p:txBody>
      </p:sp>
      <p:sp>
        <p:nvSpPr>
          <p:cNvPr id="11" name="Table Placeholder 10">
            <a:extLst>
              <a:ext uri="{FF2B5EF4-FFF2-40B4-BE49-F238E27FC236}">
                <a16:creationId xmlns:a16="http://schemas.microsoft.com/office/drawing/2014/main" id="{5F40B264-2E91-4F67-BD83-083518FE3CC5}"/>
              </a:ext>
            </a:extLst>
          </p:cNvPr>
          <p:cNvSpPr>
            <a:spLocks noGrp="1"/>
          </p:cNvSpPr>
          <p:nvPr>
            <p:ph type="tbl" sz="quarter" idx="17"/>
          </p:nvPr>
        </p:nvSpPr>
        <p:spPr>
          <a:xfrm>
            <a:off x="457200" y="1905000"/>
            <a:ext cx="11277600" cy="4078288"/>
          </a:xfrm>
          <a:prstGeom prst="rect">
            <a:avLst/>
          </a:prstGeom>
        </p:spPr>
        <p:txBody>
          <a:bodyPr/>
          <a:lstStyle>
            <a:lvl1pPr>
              <a:defRPr>
                <a:solidFill>
                  <a:schemeClr val="bg1"/>
                </a:solidFill>
              </a:defRPr>
            </a:lvl1pPr>
          </a:lstStyle>
          <a:p>
            <a:r>
              <a:rPr lang="en-US"/>
              <a:t>Click icon to add table</a:t>
            </a:r>
            <a:endParaRPr lang="en-CA"/>
          </a:p>
        </p:txBody>
      </p:sp>
      <p:sp>
        <p:nvSpPr>
          <p:cNvPr id="16" name="object 16"/>
          <p:cNvSpPr/>
          <p:nvPr userDrawn="1"/>
        </p:nvSpPr>
        <p:spPr>
          <a:xfrm>
            <a:off x="9753701" y="1598417"/>
            <a:ext cx="2439035" cy="50400"/>
          </a:xfrm>
          <a:custGeom>
            <a:avLst/>
            <a:gdLst/>
            <a:ahLst/>
            <a:cxnLst/>
            <a:rect l="l" t="t" r="r" b="b"/>
            <a:pathLst>
              <a:path w="2439034" h="78739">
                <a:moveTo>
                  <a:pt x="0" y="78562"/>
                </a:moveTo>
                <a:lnTo>
                  <a:pt x="2438412" y="78562"/>
                </a:lnTo>
                <a:lnTo>
                  <a:pt x="2438412" y="0"/>
                </a:lnTo>
                <a:lnTo>
                  <a:pt x="0" y="0"/>
                </a:lnTo>
                <a:lnTo>
                  <a:pt x="0" y="78562"/>
                </a:lnTo>
                <a:close/>
              </a:path>
            </a:pathLst>
          </a:custGeom>
          <a:solidFill>
            <a:schemeClr val="accent5"/>
          </a:solidFill>
        </p:spPr>
        <p:txBody>
          <a:bodyPr wrap="square" lIns="0" tIns="0" rIns="0" bIns="0" rtlCol="0"/>
          <a:lstStyle/>
          <a:p>
            <a:endParaRPr b="0" i="0" dirty="0">
              <a:latin typeface="Arial" charset="0"/>
            </a:endParaRPr>
          </a:p>
        </p:txBody>
      </p:sp>
      <p:sp>
        <p:nvSpPr>
          <p:cNvPr id="17" name="object 17"/>
          <p:cNvSpPr/>
          <p:nvPr userDrawn="1"/>
        </p:nvSpPr>
        <p:spPr>
          <a:xfrm>
            <a:off x="0" y="1598417"/>
            <a:ext cx="2439035" cy="50400"/>
          </a:xfrm>
          <a:custGeom>
            <a:avLst/>
            <a:gdLst/>
            <a:ahLst/>
            <a:cxnLst/>
            <a:rect l="l" t="t" r="r" b="b"/>
            <a:pathLst>
              <a:path w="2439035" h="78739">
                <a:moveTo>
                  <a:pt x="0" y="78562"/>
                </a:moveTo>
                <a:lnTo>
                  <a:pt x="2438412" y="78562"/>
                </a:lnTo>
                <a:lnTo>
                  <a:pt x="2438412" y="0"/>
                </a:lnTo>
                <a:lnTo>
                  <a:pt x="0" y="0"/>
                </a:lnTo>
                <a:lnTo>
                  <a:pt x="0" y="78562"/>
                </a:lnTo>
                <a:close/>
              </a:path>
            </a:pathLst>
          </a:custGeom>
          <a:solidFill>
            <a:schemeClr val="accent1"/>
          </a:solidFill>
        </p:spPr>
        <p:txBody>
          <a:bodyPr wrap="square" lIns="0" tIns="0" rIns="0" bIns="0" rtlCol="0"/>
          <a:lstStyle/>
          <a:p>
            <a:endParaRPr b="0" i="0" dirty="0">
              <a:latin typeface="Arial" charset="0"/>
            </a:endParaRPr>
          </a:p>
        </p:txBody>
      </p:sp>
      <p:sp>
        <p:nvSpPr>
          <p:cNvPr id="21" name="object 18"/>
          <p:cNvSpPr/>
          <p:nvPr userDrawn="1"/>
        </p:nvSpPr>
        <p:spPr>
          <a:xfrm>
            <a:off x="4876850" y="1598417"/>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tx1"/>
          </a:solidFill>
        </p:spPr>
        <p:txBody>
          <a:bodyPr wrap="square" lIns="0" tIns="0" rIns="0" bIns="0" rtlCol="0"/>
          <a:lstStyle/>
          <a:p>
            <a:endParaRPr b="0" i="0" dirty="0">
              <a:latin typeface="Arial" charset="0"/>
            </a:endParaRPr>
          </a:p>
        </p:txBody>
      </p:sp>
      <p:sp>
        <p:nvSpPr>
          <p:cNvPr id="22" name="object 19"/>
          <p:cNvSpPr/>
          <p:nvPr userDrawn="1"/>
        </p:nvSpPr>
        <p:spPr>
          <a:xfrm>
            <a:off x="7315275" y="1598417"/>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4"/>
          </a:solidFill>
        </p:spPr>
        <p:txBody>
          <a:bodyPr wrap="square" lIns="0" tIns="0" rIns="0" bIns="0" rtlCol="0"/>
          <a:lstStyle/>
          <a:p>
            <a:endParaRPr b="0" i="0" dirty="0">
              <a:latin typeface="Arial" charset="0"/>
            </a:endParaRPr>
          </a:p>
        </p:txBody>
      </p:sp>
      <p:sp>
        <p:nvSpPr>
          <p:cNvPr id="23" name="object 20"/>
          <p:cNvSpPr/>
          <p:nvPr userDrawn="1"/>
        </p:nvSpPr>
        <p:spPr>
          <a:xfrm>
            <a:off x="2438425" y="1598417"/>
            <a:ext cx="2439035" cy="50400"/>
          </a:xfrm>
          <a:custGeom>
            <a:avLst/>
            <a:gdLst/>
            <a:ahLst/>
            <a:cxnLst/>
            <a:rect l="l" t="t" r="r" b="b"/>
            <a:pathLst>
              <a:path w="2439035" h="78739">
                <a:moveTo>
                  <a:pt x="0" y="78562"/>
                </a:moveTo>
                <a:lnTo>
                  <a:pt x="2438425" y="78562"/>
                </a:lnTo>
                <a:lnTo>
                  <a:pt x="2438425" y="0"/>
                </a:lnTo>
                <a:lnTo>
                  <a:pt x="0" y="0"/>
                </a:lnTo>
                <a:lnTo>
                  <a:pt x="0" y="78562"/>
                </a:lnTo>
                <a:close/>
              </a:path>
            </a:pathLst>
          </a:custGeom>
          <a:solidFill>
            <a:schemeClr val="accent2"/>
          </a:solidFill>
        </p:spPr>
        <p:txBody>
          <a:bodyPr wrap="square" lIns="0" tIns="0" rIns="0" bIns="0" rtlCol="0"/>
          <a:lstStyle/>
          <a:p>
            <a:endParaRPr b="0" i="0" dirty="0">
              <a:latin typeface="Arial" charset="0"/>
            </a:endParaRPr>
          </a:p>
        </p:txBody>
      </p:sp>
    </p:spTree>
    <p:extLst>
      <p:ext uri="{BB962C8B-B14F-4D97-AF65-F5344CB8AC3E}">
        <p14:creationId xmlns:p14="http://schemas.microsoft.com/office/powerpoint/2010/main" val="215918649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s - Green">
    <p:spTree>
      <p:nvGrpSpPr>
        <p:cNvPr id="1" name=""/>
        <p:cNvGrpSpPr/>
        <p:nvPr/>
      </p:nvGrpSpPr>
      <p:grpSpPr>
        <a:xfrm>
          <a:off x="0" y="0"/>
          <a:ext cx="0" cy="0"/>
          <a:chOff x="0" y="0"/>
          <a:chExt cx="0" cy="0"/>
        </a:xfrm>
      </p:grpSpPr>
      <p:sp>
        <p:nvSpPr>
          <p:cNvPr id="19" name="object 4">
            <a:extLst>
              <a:ext uri="{FF2B5EF4-FFF2-40B4-BE49-F238E27FC236}">
                <a16:creationId xmlns:a16="http://schemas.microsoft.com/office/drawing/2014/main" id="{B5E37B40-E4F1-4A1F-A7DA-67D452B7C099}"/>
              </a:ext>
            </a:extLst>
          </p:cNvPr>
          <p:cNvSpPr/>
          <p:nvPr userDrawn="1"/>
        </p:nvSpPr>
        <p:spPr>
          <a:xfrm>
            <a:off x="-11622" y="1652218"/>
            <a:ext cx="12204358" cy="5257800"/>
          </a:xfrm>
          <a:custGeom>
            <a:avLst/>
            <a:gdLst/>
            <a:ahLst/>
            <a:cxnLst/>
            <a:rect l="l" t="t" r="r" b="b"/>
            <a:pathLst>
              <a:path w="12192635" h="5486400">
                <a:moveTo>
                  <a:pt x="0" y="5486400"/>
                </a:moveTo>
                <a:lnTo>
                  <a:pt x="12192114" y="5486400"/>
                </a:lnTo>
                <a:lnTo>
                  <a:pt x="12192114" y="0"/>
                </a:lnTo>
                <a:lnTo>
                  <a:pt x="0" y="0"/>
                </a:lnTo>
                <a:lnTo>
                  <a:pt x="0" y="5486400"/>
                </a:lnTo>
                <a:close/>
              </a:path>
            </a:pathLst>
          </a:custGeom>
          <a:solidFill>
            <a:srgbClr val="00C6B1"/>
          </a:solidFill>
        </p:spPr>
        <p:txBody>
          <a:bodyPr wrap="square" lIns="0" tIns="0" rIns="0" bIns="0" rtlCol="0"/>
          <a:lstStyle/>
          <a:p>
            <a:endParaRPr dirty="0">
              <a:latin typeface="Arial" charset="0"/>
            </a:endParaRPr>
          </a:p>
        </p:txBody>
      </p:sp>
      <p:sp>
        <p:nvSpPr>
          <p:cNvPr id="3" name="Date Placeholder 2"/>
          <p:cNvSpPr>
            <a:spLocks noGrp="1"/>
          </p:cNvSpPr>
          <p:nvPr>
            <p:ph type="dt" sz="half" idx="14"/>
          </p:nvPr>
        </p:nvSpPr>
        <p:spPr/>
        <p:txBody>
          <a:bodyPr/>
          <a:lstStyle/>
          <a:p>
            <a:fld id="{DD7BFC36-D298-4721-A9B3-B5D55AD5C9DE}" type="datetime4">
              <a:rPr lang="en-GB" smtClean="0"/>
              <a:t>09 February 2021</a:t>
            </a:fld>
            <a:endParaRPr lang="en-US" dirty="0"/>
          </a:p>
        </p:txBody>
      </p:sp>
      <p:sp>
        <p:nvSpPr>
          <p:cNvPr id="5" name="Footer Placeholder 4"/>
          <p:cNvSpPr>
            <a:spLocks noGrp="1"/>
          </p:cNvSpPr>
          <p:nvPr>
            <p:ph type="ftr" sz="quarter" idx="15"/>
          </p:nvPr>
        </p:nvSpPr>
        <p:spPr/>
        <p:txBody>
          <a:bodyPr/>
          <a:lstStyle>
            <a:lvl1pPr>
              <a:defRPr b="0" i="0">
                <a:solidFill>
                  <a:schemeClr val="bg1"/>
                </a:solidFill>
                <a:latin typeface="Arial" charset="0"/>
                <a:ea typeface="Arial" charset="0"/>
                <a:cs typeface="Arial" charset="0"/>
              </a:defRPr>
            </a:lvl1pPr>
          </a:lstStyle>
          <a:p>
            <a:r>
              <a:rPr lang="de-DE"/>
              <a:t>2020 © Harneys</a:t>
            </a:r>
            <a:endParaRPr lang="en-US" dirty="0"/>
          </a:p>
        </p:txBody>
      </p:sp>
      <p:sp>
        <p:nvSpPr>
          <p:cNvPr id="15" name="Text Placeholder 16">
            <a:extLst>
              <a:ext uri="{FF2B5EF4-FFF2-40B4-BE49-F238E27FC236}">
                <a16:creationId xmlns:a16="http://schemas.microsoft.com/office/drawing/2014/main" id="{E8B159D9-FC92-47A0-A8BA-2A130EAA8F41}"/>
              </a:ext>
            </a:extLst>
          </p:cNvPr>
          <p:cNvSpPr>
            <a:spLocks noGrp="1"/>
          </p:cNvSpPr>
          <p:nvPr>
            <p:ph type="body" sz="quarter" idx="11"/>
          </p:nvPr>
        </p:nvSpPr>
        <p:spPr>
          <a:xfrm>
            <a:off x="457200" y="813097"/>
            <a:ext cx="8915400" cy="516725"/>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18" name="Holder 6">
            <a:extLst>
              <a:ext uri="{FF2B5EF4-FFF2-40B4-BE49-F238E27FC236}">
                <a16:creationId xmlns:a16="http://schemas.microsoft.com/office/drawing/2014/main" id="{9D0D981A-CE8D-4DDC-BB4F-07EE544E9A44}"/>
              </a:ext>
            </a:extLst>
          </p:cNvPr>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20" name="Text Placeholder 16">
            <a:extLst>
              <a:ext uri="{FF2B5EF4-FFF2-40B4-BE49-F238E27FC236}">
                <a16:creationId xmlns:a16="http://schemas.microsoft.com/office/drawing/2014/main" id="{5AD73084-BE05-4C8A-8C4D-BCE7711ABC7D}"/>
              </a:ext>
            </a:extLst>
          </p:cNvPr>
          <p:cNvSpPr>
            <a:spLocks noGrp="1"/>
          </p:cNvSpPr>
          <p:nvPr>
            <p:ph type="body" sz="quarter" idx="16" hasCustomPrompt="1"/>
          </p:nvPr>
        </p:nvSpPr>
        <p:spPr>
          <a:xfrm>
            <a:off x="457200" y="280621"/>
            <a:ext cx="8915400" cy="516725"/>
          </a:xfrm>
          <a:prstGeom prst="rect">
            <a:avLst/>
          </a:prstGeom>
        </p:spPr>
        <p:txBody>
          <a:bodyPr lIns="0" tIns="0" rIns="0" bIns="0"/>
          <a:lstStyle>
            <a:lvl1pPr>
              <a:spcAft>
                <a:spcPts val="2000"/>
              </a:spcAft>
              <a:defRPr sz="2800" b="0">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r>
              <a:rPr lang="en-US" kern="0" dirty="0"/>
              <a:t>Click to edit Master title style</a:t>
            </a:r>
          </a:p>
        </p:txBody>
      </p:sp>
      <p:sp>
        <p:nvSpPr>
          <p:cNvPr id="11" name="Table Placeholder 10">
            <a:extLst>
              <a:ext uri="{FF2B5EF4-FFF2-40B4-BE49-F238E27FC236}">
                <a16:creationId xmlns:a16="http://schemas.microsoft.com/office/drawing/2014/main" id="{5F40B264-2E91-4F67-BD83-083518FE3CC5}"/>
              </a:ext>
            </a:extLst>
          </p:cNvPr>
          <p:cNvSpPr>
            <a:spLocks noGrp="1"/>
          </p:cNvSpPr>
          <p:nvPr>
            <p:ph type="tbl" sz="quarter" idx="17"/>
          </p:nvPr>
        </p:nvSpPr>
        <p:spPr>
          <a:xfrm>
            <a:off x="457200" y="1905000"/>
            <a:ext cx="11277600" cy="4078288"/>
          </a:xfrm>
          <a:prstGeom prst="rect">
            <a:avLst/>
          </a:prstGeom>
        </p:spPr>
        <p:txBody>
          <a:bodyPr/>
          <a:lstStyle>
            <a:lvl1pPr>
              <a:defRPr>
                <a:solidFill>
                  <a:schemeClr val="bg1"/>
                </a:solidFill>
              </a:defRPr>
            </a:lvl1pPr>
          </a:lstStyle>
          <a:p>
            <a:r>
              <a:rPr lang="en-US"/>
              <a:t>Click icon to add table</a:t>
            </a:r>
            <a:endParaRPr lang="en-CA"/>
          </a:p>
        </p:txBody>
      </p:sp>
      <p:sp>
        <p:nvSpPr>
          <p:cNvPr id="16" name="object 16"/>
          <p:cNvSpPr/>
          <p:nvPr userDrawn="1"/>
        </p:nvSpPr>
        <p:spPr>
          <a:xfrm>
            <a:off x="9753701" y="1598417"/>
            <a:ext cx="2439035" cy="50400"/>
          </a:xfrm>
          <a:custGeom>
            <a:avLst/>
            <a:gdLst/>
            <a:ahLst/>
            <a:cxnLst/>
            <a:rect l="l" t="t" r="r" b="b"/>
            <a:pathLst>
              <a:path w="2439034" h="78739">
                <a:moveTo>
                  <a:pt x="0" y="78562"/>
                </a:moveTo>
                <a:lnTo>
                  <a:pt x="2438412" y="78562"/>
                </a:lnTo>
                <a:lnTo>
                  <a:pt x="2438412" y="0"/>
                </a:lnTo>
                <a:lnTo>
                  <a:pt x="0" y="0"/>
                </a:lnTo>
                <a:lnTo>
                  <a:pt x="0" y="78562"/>
                </a:lnTo>
                <a:close/>
              </a:path>
            </a:pathLst>
          </a:custGeom>
          <a:solidFill>
            <a:schemeClr val="accent5"/>
          </a:solidFill>
        </p:spPr>
        <p:txBody>
          <a:bodyPr wrap="square" lIns="0" tIns="0" rIns="0" bIns="0" rtlCol="0"/>
          <a:lstStyle/>
          <a:p>
            <a:endParaRPr b="0" i="0" dirty="0">
              <a:latin typeface="Arial" charset="0"/>
            </a:endParaRPr>
          </a:p>
        </p:txBody>
      </p:sp>
      <p:sp>
        <p:nvSpPr>
          <p:cNvPr id="17" name="object 17"/>
          <p:cNvSpPr/>
          <p:nvPr userDrawn="1"/>
        </p:nvSpPr>
        <p:spPr>
          <a:xfrm>
            <a:off x="0" y="1598417"/>
            <a:ext cx="2439035" cy="50400"/>
          </a:xfrm>
          <a:custGeom>
            <a:avLst/>
            <a:gdLst/>
            <a:ahLst/>
            <a:cxnLst/>
            <a:rect l="l" t="t" r="r" b="b"/>
            <a:pathLst>
              <a:path w="2439035" h="78739">
                <a:moveTo>
                  <a:pt x="0" y="78562"/>
                </a:moveTo>
                <a:lnTo>
                  <a:pt x="2438412" y="78562"/>
                </a:lnTo>
                <a:lnTo>
                  <a:pt x="2438412" y="0"/>
                </a:lnTo>
                <a:lnTo>
                  <a:pt x="0" y="0"/>
                </a:lnTo>
                <a:lnTo>
                  <a:pt x="0" y="78562"/>
                </a:lnTo>
                <a:close/>
              </a:path>
            </a:pathLst>
          </a:custGeom>
          <a:solidFill>
            <a:schemeClr val="accent1"/>
          </a:solidFill>
        </p:spPr>
        <p:txBody>
          <a:bodyPr wrap="square" lIns="0" tIns="0" rIns="0" bIns="0" rtlCol="0"/>
          <a:lstStyle/>
          <a:p>
            <a:endParaRPr b="0" i="0" dirty="0">
              <a:latin typeface="Arial" charset="0"/>
            </a:endParaRPr>
          </a:p>
        </p:txBody>
      </p:sp>
      <p:sp>
        <p:nvSpPr>
          <p:cNvPr id="21" name="object 18"/>
          <p:cNvSpPr/>
          <p:nvPr userDrawn="1"/>
        </p:nvSpPr>
        <p:spPr>
          <a:xfrm>
            <a:off x="4876850" y="1598417"/>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3"/>
          </a:solidFill>
        </p:spPr>
        <p:txBody>
          <a:bodyPr wrap="square" lIns="0" tIns="0" rIns="0" bIns="0" rtlCol="0"/>
          <a:lstStyle/>
          <a:p>
            <a:endParaRPr b="0" i="0" dirty="0">
              <a:latin typeface="Arial" charset="0"/>
            </a:endParaRPr>
          </a:p>
        </p:txBody>
      </p:sp>
      <p:sp>
        <p:nvSpPr>
          <p:cNvPr id="22" name="object 19"/>
          <p:cNvSpPr/>
          <p:nvPr userDrawn="1"/>
        </p:nvSpPr>
        <p:spPr>
          <a:xfrm>
            <a:off x="7315275" y="1598417"/>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tx1"/>
          </a:solidFill>
        </p:spPr>
        <p:txBody>
          <a:bodyPr wrap="square" lIns="0" tIns="0" rIns="0" bIns="0" rtlCol="0"/>
          <a:lstStyle/>
          <a:p>
            <a:endParaRPr b="0" i="0" dirty="0">
              <a:latin typeface="Arial" charset="0"/>
            </a:endParaRPr>
          </a:p>
        </p:txBody>
      </p:sp>
      <p:sp>
        <p:nvSpPr>
          <p:cNvPr id="23" name="object 20"/>
          <p:cNvSpPr/>
          <p:nvPr userDrawn="1"/>
        </p:nvSpPr>
        <p:spPr>
          <a:xfrm>
            <a:off x="2438425" y="1598417"/>
            <a:ext cx="2439035" cy="50400"/>
          </a:xfrm>
          <a:custGeom>
            <a:avLst/>
            <a:gdLst/>
            <a:ahLst/>
            <a:cxnLst/>
            <a:rect l="l" t="t" r="r" b="b"/>
            <a:pathLst>
              <a:path w="2439035" h="78739">
                <a:moveTo>
                  <a:pt x="0" y="78562"/>
                </a:moveTo>
                <a:lnTo>
                  <a:pt x="2438425" y="78562"/>
                </a:lnTo>
                <a:lnTo>
                  <a:pt x="2438425" y="0"/>
                </a:lnTo>
                <a:lnTo>
                  <a:pt x="0" y="0"/>
                </a:lnTo>
                <a:lnTo>
                  <a:pt x="0" y="78562"/>
                </a:lnTo>
                <a:close/>
              </a:path>
            </a:pathLst>
          </a:custGeom>
          <a:solidFill>
            <a:schemeClr val="accent2"/>
          </a:solidFill>
        </p:spPr>
        <p:txBody>
          <a:bodyPr wrap="square" lIns="0" tIns="0" rIns="0" bIns="0" rtlCol="0"/>
          <a:lstStyle/>
          <a:p>
            <a:endParaRPr b="0" i="0" dirty="0">
              <a:latin typeface="Arial" charset="0"/>
            </a:endParaRPr>
          </a:p>
        </p:txBody>
      </p:sp>
    </p:spTree>
    <p:extLst>
      <p:ext uri="{BB962C8B-B14F-4D97-AF65-F5344CB8AC3E}">
        <p14:creationId xmlns:p14="http://schemas.microsoft.com/office/powerpoint/2010/main" val="378700851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 - Purple">
    <p:spTree>
      <p:nvGrpSpPr>
        <p:cNvPr id="1" name=""/>
        <p:cNvGrpSpPr/>
        <p:nvPr/>
      </p:nvGrpSpPr>
      <p:grpSpPr>
        <a:xfrm>
          <a:off x="0" y="0"/>
          <a:ext cx="0" cy="0"/>
          <a:chOff x="0" y="0"/>
          <a:chExt cx="0" cy="0"/>
        </a:xfrm>
      </p:grpSpPr>
      <p:sp>
        <p:nvSpPr>
          <p:cNvPr id="19" name="object 4">
            <a:extLst>
              <a:ext uri="{FF2B5EF4-FFF2-40B4-BE49-F238E27FC236}">
                <a16:creationId xmlns:a16="http://schemas.microsoft.com/office/drawing/2014/main" id="{B5E37B40-E4F1-4A1F-A7DA-67D452B7C099}"/>
              </a:ext>
            </a:extLst>
          </p:cNvPr>
          <p:cNvSpPr/>
          <p:nvPr userDrawn="1"/>
        </p:nvSpPr>
        <p:spPr>
          <a:xfrm>
            <a:off x="-11622" y="1652218"/>
            <a:ext cx="12203622" cy="5257800"/>
          </a:xfrm>
          <a:custGeom>
            <a:avLst/>
            <a:gdLst/>
            <a:ahLst/>
            <a:cxnLst/>
            <a:rect l="l" t="t" r="r" b="b"/>
            <a:pathLst>
              <a:path w="12192635" h="5486400">
                <a:moveTo>
                  <a:pt x="0" y="5486400"/>
                </a:moveTo>
                <a:lnTo>
                  <a:pt x="12192114" y="5486400"/>
                </a:lnTo>
                <a:lnTo>
                  <a:pt x="12192114" y="0"/>
                </a:lnTo>
                <a:lnTo>
                  <a:pt x="0" y="0"/>
                </a:lnTo>
                <a:lnTo>
                  <a:pt x="0" y="5486400"/>
                </a:lnTo>
                <a:close/>
              </a:path>
            </a:pathLst>
          </a:custGeom>
          <a:solidFill>
            <a:srgbClr val="C79CD3"/>
          </a:solidFill>
        </p:spPr>
        <p:txBody>
          <a:bodyPr wrap="square" lIns="0" tIns="0" rIns="0" bIns="0" rtlCol="0"/>
          <a:lstStyle/>
          <a:p>
            <a:endParaRPr dirty="0">
              <a:latin typeface="Arial" charset="0"/>
            </a:endParaRPr>
          </a:p>
        </p:txBody>
      </p:sp>
      <p:sp>
        <p:nvSpPr>
          <p:cNvPr id="3" name="Date Placeholder 2"/>
          <p:cNvSpPr>
            <a:spLocks noGrp="1"/>
          </p:cNvSpPr>
          <p:nvPr>
            <p:ph type="dt" sz="half" idx="14"/>
          </p:nvPr>
        </p:nvSpPr>
        <p:spPr/>
        <p:txBody>
          <a:bodyPr/>
          <a:lstStyle/>
          <a:p>
            <a:fld id="{0D7C2A98-F048-4873-B78E-D77B66E1BF74}" type="datetime4">
              <a:rPr lang="en-GB" smtClean="0"/>
              <a:t>09 February 2021</a:t>
            </a:fld>
            <a:endParaRPr lang="en-US" dirty="0"/>
          </a:p>
        </p:txBody>
      </p:sp>
      <p:sp>
        <p:nvSpPr>
          <p:cNvPr id="5" name="Footer Placeholder 4"/>
          <p:cNvSpPr>
            <a:spLocks noGrp="1"/>
          </p:cNvSpPr>
          <p:nvPr>
            <p:ph type="ftr" sz="quarter" idx="15"/>
          </p:nvPr>
        </p:nvSpPr>
        <p:spPr/>
        <p:txBody>
          <a:bodyPr/>
          <a:lstStyle>
            <a:lvl1pPr>
              <a:defRPr b="0" i="0">
                <a:solidFill>
                  <a:schemeClr val="bg1"/>
                </a:solidFill>
                <a:latin typeface="Arial" charset="0"/>
                <a:ea typeface="Arial" charset="0"/>
                <a:cs typeface="Arial" charset="0"/>
              </a:defRPr>
            </a:lvl1pPr>
          </a:lstStyle>
          <a:p>
            <a:r>
              <a:rPr lang="de-DE"/>
              <a:t>2020 © Harneys</a:t>
            </a:r>
            <a:endParaRPr lang="en-US" dirty="0"/>
          </a:p>
        </p:txBody>
      </p:sp>
      <p:sp>
        <p:nvSpPr>
          <p:cNvPr id="15" name="Text Placeholder 16">
            <a:extLst>
              <a:ext uri="{FF2B5EF4-FFF2-40B4-BE49-F238E27FC236}">
                <a16:creationId xmlns:a16="http://schemas.microsoft.com/office/drawing/2014/main" id="{E8B159D9-FC92-47A0-A8BA-2A130EAA8F41}"/>
              </a:ext>
            </a:extLst>
          </p:cNvPr>
          <p:cNvSpPr>
            <a:spLocks noGrp="1"/>
          </p:cNvSpPr>
          <p:nvPr>
            <p:ph type="body" sz="quarter" idx="11"/>
          </p:nvPr>
        </p:nvSpPr>
        <p:spPr>
          <a:xfrm>
            <a:off x="457200" y="813097"/>
            <a:ext cx="8915400" cy="516725"/>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18" name="Holder 6">
            <a:extLst>
              <a:ext uri="{FF2B5EF4-FFF2-40B4-BE49-F238E27FC236}">
                <a16:creationId xmlns:a16="http://schemas.microsoft.com/office/drawing/2014/main" id="{9D0D981A-CE8D-4DDC-BB4F-07EE544E9A44}"/>
              </a:ext>
            </a:extLst>
          </p:cNvPr>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20" name="Text Placeholder 16">
            <a:extLst>
              <a:ext uri="{FF2B5EF4-FFF2-40B4-BE49-F238E27FC236}">
                <a16:creationId xmlns:a16="http://schemas.microsoft.com/office/drawing/2014/main" id="{5AD73084-BE05-4C8A-8C4D-BCE7711ABC7D}"/>
              </a:ext>
            </a:extLst>
          </p:cNvPr>
          <p:cNvSpPr>
            <a:spLocks noGrp="1"/>
          </p:cNvSpPr>
          <p:nvPr>
            <p:ph type="body" sz="quarter" idx="16" hasCustomPrompt="1"/>
          </p:nvPr>
        </p:nvSpPr>
        <p:spPr>
          <a:xfrm>
            <a:off x="457200" y="280621"/>
            <a:ext cx="8915400" cy="516725"/>
          </a:xfrm>
          <a:prstGeom prst="rect">
            <a:avLst/>
          </a:prstGeom>
        </p:spPr>
        <p:txBody>
          <a:bodyPr lIns="0" tIns="0" rIns="0" bIns="0"/>
          <a:lstStyle>
            <a:lvl1pPr>
              <a:spcAft>
                <a:spcPts val="2000"/>
              </a:spcAft>
              <a:defRPr sz="2800" b="0">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r>
              <a:rPr lang="en-US" kern="0" dirty="0"/>
              <a:t>Click to edit Master title style</a:t>
            </a:r>
          </a:p>
        </p:txBody>
      </p:sp>
      <p:sp>
        <p:nvSpPr>
          <p:cNvPr id="11" name="Table Placeholder 10">
            <a:extLst>
              <a:ext uri="{FF2B5EF4-FFF2-40B4-BE49-F238E27FC236}">
                <a16:creationId xmlns:a16="http://schemas.microsoft.com/office/drawing/2014/main" id="{5F40B264-2E91-4F67-BD83-083518FE3CC5}"/>
              </a:ext>
            </a:extLst>
          </p:cNvPr>
          <p:cNvSpPr>
            <a:spLocks noGrp="1"/>
          </p:cNvSpPr>
          <p:nvPr>
            <p:ph type="tbl" sz="quarter" idx="17"/>
          </p:nvPr>
        </p:nvSpPr>
        <p:spPr>
          <a:xfrm>
            <a:off x="457200" y="1905000"/>
            <a:ext cx="11277600" cy="4078288"/>
          </a:xfrm>
          <a:prstGeom prst="rect">
            <a:avLst/>
          </a:prstGeom>
        </p:spPr>
        <p:txBody>
          <a:bodyPr/>
          <a:lstStyle>
            <a:lvl1pPr>
              <a:defRPr>
                <a:solidFill>
                  <a:schemeClr val="bg1"/>
                </a:solidFill>
              </a:defRPr>
            </a:lvl1pPr>
          </a:lstStyle>
          <a:p>
            <a:r>
              <a:rPr lang="en-US"/>
              <a:t>Click icon to add table</a:t>
            </a:r>
            <a:endParaRPr lang="en-CA" dirty="0"/>
          </a:p>
        </p:txBody>
      </p:sp>
      <p:sp>
        <p:nvSpPr>
          <p:cNvPr id="16" name="object 16"/>
          <p:cNvSpPr/>
          <p:nvPr userDrawn="1"/>
        </p:nvSpPr>
        <p:spPr>
          <a:xfrm>
            <a:off x="9753092" y="1601818"/>
            <a:ext cx="2439035" cy="50400"/>
          </a:xfrm>
          <a:custGeom>
            <a:avLst/>
            <a:gdLst/>
            <a:ahLst/>
            <a:cxnLst/>
            <a:rect l="l" t="t" r="r" b="b"/>
            <a:pathLst>
              <a:path w="2439034" h="78739">
                <a:moveTo>
                  <a:pt x="0" y="78562"/>
                </a:moveTo>
                <a:lnTo>
                  <a:pt x="2438412" y="78562"/>
                </a:lnTo>
                <a:lnTo>
                  <a:pt x="2438412" y="0"/>
                </a:lnTo>
                <a:lnTo>
                  <a:pt x="0" y="0"/>
                </a:lnTo>
                <a:lnTo>
                  <a:pt x="0" y="78562"/>
                </a:lnTo>
                <a:close/>
              </a:path>
            </a:pathLst>
          </a:custGeom>
          <a:solidFill>
            <a:schemeClr val="tx1"/>
          </a:solidFill>
        </p:spPr>
        <p:txBody>
          <a:bodyPr wrap="square" lIns="0" tIns="0" rIns="0" bIns="0" rtlCol="0"/>
          <a:lstStyle/>
          <a:p>
            <a:endParaRPr b="0" i="0" dirty="0">
              <a:latin typeface="Arial" charset="0"/>
            </a:endParaRPr>
          </a:p>
        </p:txBody>
      </p:sp>
      <p:sp>
        <p:nvSpPr>
          <p:cNvPr id="17" name="object 17"/>
          <p:cNvSpPr/>
          <p:nvPr userDrawn="1"/>
        </p:nvSpPr>
        <p:spPr>
          <a:xfrm>
            <a:off x="-609" y="1601818"/>
            <a:ext cx="2439035" cy="50400"/>
          </a:xfrm>
          <a:custGeom>
            <a:avLst/>
            <a:gdLst/>
            <a:ahLst/>
            <a:cxnLst/>
            <a:rect l="l" t="t" r="r" b="b"/>
            <a:pathLst>
              <a:path w="2439035" h="78739">
                <a:moveTo>
                  <a:pt x="0" y="78562"/>
                </a:moveTo>
                <a:lnTo>
                  <a:pt x="2438412" y="78562"/>
                </a:lnTo>
                <a:lnTo>
                  <a:pt x="2438412" y="0"/>
                </a:lnTo>
                <a:lnTo>
                  <a:pt x="0" y="0"/>
                </a:lnTo>
                <a:lnTo>
                  <a:pt x="0" y="78562"/>
                </a:lnTo>
                <a:close/>
              </a:path>
            </a:pathLst>
          </a:custGeom>
          <a:solidFill>
            <a:schemeClr val="accent1"/>
          </a:solidFill>
        </p:spPr>
        <p:txBody>
          <a:bodyPr wrap="square" lIns="0" tIns="0" rIns="0" bIns="0" rtlCol="0"/>
          <a:lstStyle/>
          <a:p>
            <a:endParaRPr b="0" i="0" dirty="0">
              <a:latin typeface="Arial" charset="0"/>
            </a:endParaRPr>
          </a:p>
        </p:txBody>
      </p:sp>
      <p:sp>
        <p:nvSpPr>
          <p:cNvPr id="21" name="object 18"/>
          <p:cNvSpPr/>
          <p:nvPr userDrawn="1"/>
        </p:nvSpPr>
        <p:spPr>
          <a:xfrm>
            <a:off x="4876241" y="1601818"/>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3"/>
          </a:solidFill>
        </p:spPr>
        <p:txBody>
          <a:bodyPr wrap="square" lIns="0" tIns="0" rIns="0" bIns="0" rtlCol="0"/>
          <a:lstStyle/>
          <a:p>
            <a:endParaRPr b="0" i="0" dirty="0">
              <a:latin typeface="Arial" charset="0"/>
            </a:endParaRPr>
          </a:p>
        </p:txBody>
      </p:sp>
      <p:sp>
        <p:nvSpPr>
          <p:cNvPr id="22" name="object 19"/>
          <p:cNvSpPr/>
          <p:nvPr userDrawn="1"/>
        </p:nvSpPr>
        <p:spPr>
          <a:xfrm>
            <a:off x="7314666" y="1601818"/>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4"/>
          </a:solidFill>
        </p:spPr>
        <p:txBody>
          <a:bodyPr wrap="square" lIns="0" tIns="0" rIns="0" bIns="0" rtlCol="0"/>
          <a:lstStyle/>
          <a:p>
            <a:endParaRPr b="0" i="0" dirty="0">
              <a:latin typeface="Arial" charset="0"/>
            </a:endParaRPr>
          </a:p>
        </p:txBody>
      </p:sp>
      <p:sp>
        <p:nvSpPr>
          <p:cNvPr id="23" name="object 20"/>
          <p:cNvSpPr/>
          <p:nvPr userDrawn="1"/>
        </p:nvSpPr>
        <p:spPr>
          <a:xfrm>
            <a:off x="2437816" y="1601818"/>
            <a:ext cx="2439035" cy="50400"/>
          </a:xfrm>
          <a:custGeom>
            <a:avLst/>
            <a:gdLst/>
            <a:ahLst/>
            <a:cxnLst/>
            <a:rect l="l" t="t" r="r" b="b"/>
            <a:pathLst>
              <a:path w="2439035" h="78739">
                <a:moveTo>
                  <a:pt x="0" y="78562"/>
                </a:moveTo>
                <a:lnTo>
                  <a:pt x="2438425" y="78562"/>
                </a:lnTo>
                <a:lnTo>
                  <a:pt x="2438425" y="0"/>
                </a:lnTo>
                <a:lnTo>
                  <a:pt x="0" y="0"/>
                </a:lnTo>
                <a:lnTo>
                  <a:pt x="0" y="78562"/>
                </a:lnTo>
                <a:close/>
              </a:path>
            </a:pathLst>
          </a:custGeom>
          <a:solidFill>
            <a:schemeClr val="accent2"/>
          </a:solidFill>
        </p:spPr>
        <p:txBody>
          <a:bodyPr wrap="square" lIns="0" tIns="0" rIns="0" bIns="0" rtlCol="0"/>
          <a:lstStyle/>
          <a:p>
            <a:endParaRPr b="0" i="0" dirty="0">
              <a:latin typeface="Arial" charset="0"/>
            </a:endParaRPr>
          </a:p>
        </p:txBody>
      </p:sp>
    </p:spTree>
    <p:extLst>
      <p:ext uri="{BB962C8B-B14F-4D97-AF65-F5344CB8AC3E}">
        <p14:creationId xmlns:p14="http://schemas.microsoft.com/office/powerpoint/2010/main" val="274968983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p>
            <a:fld id="{F3FE2BFD-AB3F-4219-801C-C849DDE00123}" type="datetime4">
              <a:rPr lang="en-GB" smtClean="0"/>
              <a:t>09 February 2021</a:t>
            </a:fld>
            <a:endParaRPr lang="en-US" dirty="0"/>
          </a:p>
        </p:txBody>
      </p:sp>
      <p:sp>
        <p:nvSpPr>
          <p:cNvPr id="5" name="Footer Placeholder 4"/>
          <p:cNvSpPr>
            <a:spLocks noGrp="1"/>
          </p:cNvSpPr>
          <p:nvPr>
            <p:ph type="ftr" sz="quarter" idx="15"/>
          </p:nvPr>
        </p:nvSpPr>
        <p:spPr/>
        <p:txBody>
          <a:bodyPr/>
          <a:lstStyle>
            <a:lvl1pPr>
              <a:defRPr b="0" i="0">
                <a:latin typeface="Arial" charset="0"/>
                <a:ea typeface="Arial" charset="0"/>
                <a:cs typeface="Arial" charset="0"/>
              </a:defRPr>
            </a:lvl1pPr>
          </a:lstStyle>
          <a:p>
            <a:r>
              <a:rPr lang="de-DE"/>
              <a:t>2020 © Harneys</a:t>
            </a:r>
            <a:endParaRPr lang="en-US" dirty="0"/>
          </a:p>
        </p:txBody>
      </p:sp>
      <p:sp>
        <p:nvSpPr>
          <p:cNvPr id="15" name="Text Placeholder 16">
            <a:extLst>
              <a:ext uri="{FF2B5EF4-FFF2-40B4-BE49-F238E27FC236}">
                <a16:creationId xmlns:a16="http://schemas.microsoft.com/office/drawing/2014/main" id="{E8B159D9-FC92-47A0-A8BA-2A130EAA8F41}"/>
              </a:ext>
            </a:extLst>
          </p:cNvPr>
          <p:cNvSpPr>
            <a:spLocks noGrp="1"/>
          </p:cNvSpPr>
          <p:nvPr>
            <p:ph type="body" sz="quarter" idx="11"/>
          </p:nvPr>
        </p:nvSpPr>
        <p:spPr>
          <a:xfrm>
            <a:off x="457200" y="813097"/>
            <a:ext cx="8915400" cy="516725"/>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17" name="Text Placeholder 16">
            <a:extLst>
              <a:ext uri="{FF2B5EF4-FFF2-40B4-BE49-F238E27FC236}">
                <a16:creationId xmlns:a16="http://schemas.microsoft.com/office/drawing/2014/main" id="{EEFAAFF7-56AF-4725-AA6D-8F34507F8634}"/>
              </a:ext>
            </a:extLst>
          </p:cNvPr>
          <p:cNvSpPr>
            <a:spLocks noGrp="1"/>
          </p:cNvSpPr>
          <p:nvPr>
            <p:ph type="body" sz="quarter" idx="16"/>
          </p:nvPr>
        </p:nvSpPr>
        <p:spPr>
          <a:xfrm>
            <a:off x="456958" y="1874697"/>
            <a:ext cx="11277600" cy="1790234"/>
          </a:xfrm>
          <a:prstGeom prst="rect">
            <a:avLst/>
          </a:prstGeom>
        </p:spPr>
        <p:txBody>
          <a:bodyPr wrap="square" lIns="0" tIns="0" rIns="0" bIns="0">
            <a:spAutoFit/>
          </a:bodyPr>
          <a:lstStyle>
            <a:lvl1pPr>
              <a:spcAft>
                <a:spcPts val="1600"/>
              </a:spcAft>
              <a:defRPr sz="1600" b="1" i="0">
                <a:solidFill>
                  <a:schemeClr val="tx1"/>
                </a:solidFill>
                <a:latin typeface="Arial" charset="0"/>
                <a:ea typeface="Arial" charset="0"/>
                <a:cs typeface="Arial" charset="0"/>
              </a:defRPr>
            </a:lvl1pPr>
            <a:lvl2pPr marL="0" indent="0">
              <a:spcAft>
                <a:spcPts val="1600"/>
              </a:spcAft>
              <a:tabLst/>
              <a:defRPr sz="1600" b="0" i="0">
                <a:solidFill>
                  <a:schemeClr val="tx1"/>
                </a:solidFill>
                <a:latin typeface="Arial" charset="0"/>
                <a:ea typeface="Arial" charset="0"/>
                <a:cs typeface="Arial" charset="0"/>
              </a:defRPr>
            </a:lvl2pPr>
            <a:lvl3pPr marL="6350" indent="0">
              <a:spcAft>
                <a:spcPts val="1400"/>
              </a:spcAft>
              <a:tabLst/>
              <a:defRPr sz="1400" b="0" i="0">
                <a:solidFill>
                  <a:schemeClr val="tx1"/>
                </a:solidFill>
                <a:latin typeface="Arial" charset="0"/>
                <a:ea typeface="Arial" charset="0"/>
                <a:cs typeface="Arial" charset="0"/>
              </a:defRPr>
            </a:lvl3pPr>
            <a:lvl4pPr marL="6350" indent="0">
              <a:spcAft>
                <a:spcPts val="1200"/>
              </a:spcAft>
              <a:tabLst/>
              <a:defRPr sz="1200" b="0" i="0">
                <a:solidFill>
                  <a:schemeClr val="tx1"/>
                </a:solidFill>
                <a:latin typeface="Arial" charset="0"/>
                <a:ea typeface="Arial" charset="0"/>
                <a:cs typeface="Arial" charset="0"/>
              </a:defRPr>
            </a:lvl4pPr>
            <a:lvl5pPr marL="6350" indent="0">
              <a:spcAft>
                <a:spcPts val="1000"/>
              </a:spcAft>
              <a:tabLst/>
              <a:defRPr sz="10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Holder 6">
            <a:extLst>
              <a:ext uri="{FF2B5EF4-FFF2-40B4-BE49-F238E27FC236}">
                <a16:creationId xmlns:a16="http://schemas.microsoft.com/office/drawing/2014/main" id="{9D0D981A-CE8D-4DDC-BB4F-07EE544E9A44}"/>
              </a:ext>
            </a:extLst>
          </p:cNvPr>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rgbClr val="333F48"/>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3" name="object 16"/>
          <p:cNvSpPr/>
          <p:nvPr userDrawn="1"/>
        </p:nvSpPr>
        <p:spPr>
          <a:xfrm>
            <a:off x="9753092" y="1601818"/>
            <a:ext cx="2439035" cy="50400"/>
          </a:xfrm>
          <a:custGeom>
            <a:avLst/>
            <a:gdLst/>
            <a:ahLst/>
            <a:cxnLst/>
            <a:rect l="l" t="t" r="r" b="b"/>
            <a:pathLst>
              <a:path w="2439034" h="78739">
                <a:moveTo>
                  <a:pt x="0" y="78562"/>
                </a:moveTo>
                <a:lnTo>
                  <a:pt x="2438412" y="78562"/>
                </a:lnTo>
                <a:lnTo>
                  <a:pt x="2438412" y="0"/>
                </a:lnTo>
                <a:lnTo>
                  <a:pt x="0" y="0"/>
                </a:lnTo>
                <a:lnTo>
                  <a:pt x="0" y="78562"/>
                </a:lnTo>
                <a:close/>
              </a:path>
            </a:pathLst>
          </a:custGeom>
          <a:solidFill>
            <a:schemeClr val="accent5"/>
          </a:solidFill>
        </p:spPr>
        <p:txBody>
          <a:bodyPr wrap="square" lIns="0" tIns="0" rIns="0" bIns="0" rtlCol="0"/>
          <a:lstStyle/>
          <a:p>
            <a:endParaRPr b="0" i="0" dirty="0">
              <a:latin typeface="Arial" charset="0"/>
            </a:endParaRPr>
          </a:p>
        </p:txBody>
      </p:sp>
      <p:sp>
        <p:nvSpPr>
          <p:cNvPr id="23" name="object 17"/>
          <p:cNvSpPr/>
          <p:nvPr userDrawn="1"/>
        </p:nvSpPr>
        <p:spPr>
          <a:xfrm>
            <a:off x="-609" y="1601818"/>
            <a:ext cx="2439035" cy="50400"/>
          </a:xfrm>
          <a:custGeom>
            <a:avLst/>
            <a:gdLst/>
            <a:ahLst/>
            <a:cxnLst/>
            <a:rect l="l" t="t" r="r" b="b"/>
            <a:pathLst>
              <a:path w="2439035" h="78739">
                <a:moveTo>
                  <a:pt x="0" y="78562"/>
                </a:moveTo>
                <a:lnTo>
                  <a:pt x="2438412" y="78562"/>
                </a:lnTo>
                <a:lnTo>
                  <a:pt x="2438412" y="0"/>
                </a:lnTo>
                <a:lnTo>
                  <a:pt x="0" y="0"/>
                </a:lnTo>
                <a:lnTo>
                  <a:pt x="0" y="78562"/>
                </a:lnTo>
                <a:close/>
              </a:path>
            </a:pathLst>
          </a:custGeom>
          <a:solidFill>
            <a:schemeClr val="accent1"/>
          </a:solidFill>
        </p:spPr>
        <p:txBody>
          <a:bodyPr wrap="square" lIns="0" tIns="0" rIns="0" bIns="0" rtlCol="0"/>
          <a:lstStyle/>
          <a:p>
            <a:endParaRPr b="0" i="0" dirty="0">
              <a:latin typeface="Arial" charset="0"/>
            </a:endParaRPr>
          </a:p>
        </p:txBody>
      </p:sp>
      <p:sp>
        <p:nvSpPr>
          <p:cNvPr id="24" name="object 18"/>
          <p:cNvSpPr/>
          <p:nvPr userDrawn="1"/>
        </p:nvSpPr>
        <p:spPr>
          <a:xfrm>
            <a:off x="4876241" y="1601818"/>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3"/>
          </a:solidFill>
        </p:spPr>
        <p:txBody>
          <a:bodyPr wrap="square" lIns="0" tIns="0" rIns="0" bIns="0" rtlCol="0"/>
          <a:lstStyle/>
          <a:p>
            <a:endParaRPr b="0" i="0" dirty="0">
              <a:latin typeface="Arial" charset="0"/>
            </a:endParaRPr>
          </a:p>
        </p:txBody>
      </p:sp>
      <p:sp>
        <p:nvSpPr>
          <p:cNvPr id="25" name="object 19"/>
          <p:cNvSpPr/>
          <p:nvPr userDrawn="1"/>
        </p:nvSpPr>
        <p:spPr>
          <a:xfrm>
            <a:off x="7314666" y="1601818"/>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4"/>
          </a:solidFill>
        </p:spPr>
        <p:txBody>
          <a:bodyPr wrap="square" lIns="0" tIns="0" rIns="0" bIns="0" rtlCol="0"/>
          <a:lstStyle/>
          <a:p>
            <a:endParaRPr b="0" i="0" dirty="0">
              <a:latin typeface="Arial" charset="0"/>
            </a:endParaRPr>
          </a:p>
        </p:txBody>
      </p:sp>
      <p:sp>
        <p:nvSpPr>
          <p:cNvPr id="26" name="object 20"/>
          <p:cNvSpPr/>
          <p:nvPr userDrawn="1"/>
        </p:nvSpPr>
        <p:spPr>
          <a:xfrm>
            <a:off x="2437816" y="1601818"/>
            <a:ext cx="2439035" cy="50400"/>
          </a:xfrm>
          <a:custGeom>
            <a:avLst/>
            <a:gdLst/>
            <a:ahLst/>
            <a:cxnLst/>
            <a:rect l="l" t="t" r="r" b="b"/>
            <a:pathLst>
              <a:path w="2439035" h="78739">
                <a:moveTo>
                  <a:pt x="0" y="78562"/>
                </a:moveTo>
                <a:lnTo>
                  <a:pt x="2438425" y="78562"/>
                </a:lnTo>
                <a:lnTo>
                  <a:pt x="2438425" y="0"/>
                </a:lnTo>
                <a:lnTo>
                  <a:pt x="0" y="0"/>
                </a:lnTo>
                <a:lnTo>
                  <a:pt x="0" y="78562"/>
                </a:lnTo>
                <a:close/>
              </a:path>
            </a:pathLst>
          </a:custGeom>
          <a:solidFill>
            <a:schemeClr val="accent2"/>
          </a:solidFill>
        </p:spPr>
        <p:txBody>
          <a:bodyPr wrap="square" lIns="0" tIns="0" rIns="0" bIns="0" rtlCol="0"/>
          <a:lstStyle/>
          <a:p>
            <a:endParaRPr b="0" i="0" dirty="0">
              <a:latin typeface="Arial" charset="0"/>
            </a:endParaRPr>
          </a:p>
        </p:txBody>
      </p:sp>
      <p:sp>
        <p:nvSpPr>
          <p:cNvPr id="2" name="Title 1"/>
          <p:cNvSpPr>
            <a:spLocks noGrp="1"/>
          </p:cNvSpPr>
          <p:nvPr>
            <p:ph type="title"/>
          </p:nvPr>
        </p:nvSpPr>
        <p:spPr>
          <a:xfrm>
            <a:off x="457200" y="332656"/>
            <a:ext cx="8915400" cy="430887"/>
          </a:xfrm>
        </p:spPr>
        <p:txBody>
          <a:bodyPr/>
          <a:lstStyle/>
          <a:p>
            <a:r>
              <a:rPr lang="en-US"/>
              <a:t>Click to edit Master title style</a:t>
            </a:r>
            <a:endParaRPr lang="en-GB" dirty="0"/>
          </a:p>
        </p:txBody>
      </p:sp>
    </p:spTree>
    <p:extLst>
      <p:ext uri="{BB962C8B-B14F-4D97-AF65-F5344CB8AC3E}">
        <p14:creationId xmlns:p14="http://schemas.microsoft.com/office/powerpoint/2010/main" val="160486253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Contents">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p>
            <a:fld id="{B36A3EBA-9ABE-4166-B055-594E2EEA99DB}" type="datetime4">
              <a:rPr lang="en-GB" smtClean="0"/>
              <a:t>09 February 2021</a:t>
            </a:fld>
            <a:endParaRPr lang="en-US" dirty="0"/>
          </a:p>
        </p:txBody>
      </p:sp>
      <p:sp>
        <p:nvSpPr>
          <p:cNvPr id="5" name="Footer Placeholder 4"/>
          <p:cNvSpPr>
            <a:spLocks noGrp="1"/>
          </p:cNvSpPr>
          <p:nvPr>
            <p:ph type="ftr" sz="quarter" idx="15"/>
          </p:nvPr>
        </p:nvSpPr>
        <p:spPr/>
        <p:txBody>
          <a:bodyPr/>
          <a:lstStyle>
            <a:lvl1pPr>
              <a:defRPr b="0" i="0">
                <a:latin typeface="Arial" charset="0"/>
                <a:ea typeface="Arial" charset="0"/>
                <a:cs typeface="Arial" charset="0"/>
              </a:defRPr>
            </a:lvl1pPr>
          </a:lstStyle>
          <a:p>
            <a:r>
              <a:rPr lang="de-DE"/>
              <a:t>2020 © Harneys</a:t>
            </a:r>
            <a:endParaRPr lang="en-US" dirty="0"/>
          </a:p>
        </p:txBody>
      </p:sp>
      <p:sp>
        <p:nvSpPr>
          <p:cNvPr id="15" name="Text Placeholder 16">
            <a:extLst>
              <a:ext uri="{FF2B5EF4-FFF2-40B4-BE49-F238E27FC236}">
                <a16:creationId xmlns:a16="http://schemas.microsoft.com/office/drawing/2014/main" id="{E8B159D9-FC92-47A0-A8BA-2A130EAA8F41}"/>
              </a:ext>
            </a:extLst>
          </p:cNvPr>
          <p:cNvSpPr>
            <a:spLocks noGrp="1"/>
          </p:cNvSpPr>
          <p:nvPr>
            <p:ph type="body" sz="quarter" idx="11"/>
          </p:nvPr>
        </p:nvSpPr>
        <p:spPr>
          <a:xfrm>
            <a:off x="457200" y="813097"/>
            <a:ext cx="8915400" cy="516725"/>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17" name="Text Placeholder 16">
            <a:extLst>
              <a:ext uri="{FF2B5EF4-FFF2-40B4-BE49-F238E27FC236}">
                <a16:creationId xmlns:a16="http://schemas.microsoft.com/office/drawing/2014/main" id="{EEFAAFF7-56AF-4725-AA6D-8F34507F8634}"/>
              </a:ext>
            </a:extLst>
          </p:cNvPr>
          <p:cNvSpPr>
            <a:spLocks noGrp="1"/>
          </p:cNvSpPr>
          <p:nvPr>
            <p:ph type="body" sz="quarter" idx="16"/>
          </p:nvPr>
        </p:nvSpPr>
        <p:spPr>
          <a:xfrm>
            <a:off x="457200" y="1854790"/>
            <a:ext cx="5410200" cy="1790234"/>
          </a:xfrm>
          <a:prstGeom prst="rect">
            <a:avLst/>
          </a:prstGeom>
        </p:spPr>
        <p:txBody>
          <a:bodyPr wrap="square" lIns="0" tIns="0" rIns="0" bIns="0">
            <a:spAutoFit/>
          </a:bodyPr>
          <a:lstStyle>
            <a:lvl1pPr>
              <a:spcAft>
                <a:spcPts val="1600"/>
              </a:spcAft>
              <a:defRPr sz="1600" b="1" i="0">
                <a:solidFill>
                  <a:schemeClr val="tx1"/>
                </a:solidFill>
                <a:latin typeface="Arial" charset="0"/>
                <a:ea typeface="Arial" charset="0"/>
                <a:cs typeface="Arial" charset="0"/>
              </a:defRPr>
            </a:lvl1pPr>
            <a:lvl2pPr marL="0" indent="0">
              <a:spcAft>
                <a:spcPts val="1600"/>
              </a:spcAft>
              <a:tabLst/>
              <a:defRPr sz="1600" b="0" i="0">
                <a:solidFill>
                  <a:schemeClr val="tx1"/>
                </a:solidFill>
                <a:latin typeface="Arial" charset="0"/>
                <a:ea typeface="Arial" charset="0"/>
                <a:cs typeface="Arial" charset="0"/>
              </a:defRPr>
            </a:lvl2pPr>
            <a:lvl3pPr marL="6350" indent="0">
              <a:spcAft>
                <a:spcPts val="1400"/>
              </a:spcAft>
              <a:tabLst/>
              <a:defRPr sz="1400" b="0" i="0">
                <a:solidFill>
                  <a:schemeClr val="tx1"/>
                </a:solidFill>
                <a:latin typeface="Arial" charset="0"/>
                <a:ea typeface="Arial" charset="0"/>
                <a:cs typeface="Arial" charset="0"/>
              </a:defRPr>
            </a:lvl3pPr>
            <a:lvl4pPr marL="6350" indent="0">
              <a:spcAft>
                <a:spcPts val="1200"/>
              </a:spcAft>
              <a:tabLst/>
              <a:defRPr sz="1200" b="0" i="0">
                <a:solidFill>
                  <a:schemeClr val="tx1"/>
                </a:solidFill>
                <a:latin typeface="Arial" charset="0"/>
                <a:ea typeface="Arial" charset="0"/>
                <a:cs typeface="Arial" charset="0"/>
              </a:defRPr>
            </a:lvl4pPr>
            <a:lvl5pPr marL="6350" indent="0">
              <a:spcAft>
                <a:spcPts val="1000"/>
              </a:spcAft>
              <a:tabLst/>
              <a:defRPr sz="10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6">
            <a:extLst>
              <a:ext uri="{FF2B5EF4-FFF2-40B4-BE49-F238E27FC236}">
                <a16:creationId xmlns:a16="http://schemas.microsoft.com/office/drawing/2014/main" id="{96A48D5A-B51D-42F0-83E8-B38EE151B4F6}"/>
              </a:ext>
            </a:extLst>
          </p:cNvPr>
          <p:cNvSpPr>
            <a:spLocks noGrp="1"/>
          </p:cNvSpPr>
          <p:nvPr>
            <p:ph type="body" sz="quarter" idx="17"/>
          </p:nvPr>
        </p:nvSpPr>
        <p:spPr>
          <a:xfrm>
            <a:off x="6324600" y="1854790"/>
            <a:ext cx="5410200" cy="1790234"/>
          </a:xfrm>
          <a:prstGeom prst="rect">
            <a:avLst/>
          </a:prstGeom>
        </p:spPr>
        <p:txBody>
          <a:bodyPr wrap="square" lIns="0" tIns="0" rIns="0" bIns="0">
            <a:spAutoFit/>
          </a:bodyPr>
          <a:lstStyle>
            <a:lvl1pPr>
              <a:spcAft>
                <a:spcPts val="1600"/>
              </a:spcAft>
              <a:defRPr sz="1600" b="1" i="0">
                <a:solidFill>
                  <a:schemeClr val="tx1"/>
                </a:solidFill>
                <a:latin typeface="Arial" charset="0"/>
                <a:ea typeface="Arial" charset="0"/>
                <a:cs typeface="Arial" charset="0"/>
              </a:defRPr>
            </a:lvl1pPr>
            <a:lvl2pPr marL="0" indent="0">
              <a:spcAft>
                <a:spcPts val="1600"/>
              </a:spcAft>
              <a:tabLst/>
              <a:defRPr sz="1600" b="0" i="0">
                <a:solidFill>
                  <a:schemeClr val="tx1"/>
                </a:solidFill>
                <a:latin typeface="Arial" charset="0"/>
                <a:ea typeface="Arial" charset="0"/>
                <a:cs typeface="Arial" charset="0"/>
              </a:defRPr>
            </a:lvl2pPr>
            <a:lvl3pPr marL="6350" indent="0">
              <a:spcAft>
                <a:spcPts val="1400"/>
              </a:spcAft>
              <a:tabLst/>
              <a:defRPr sz="1400" b="0" i="0">
                <a:solidFill>
                  <a:schemeClr val="tx1"/>
                </a:solidFill>
                <a:latin typeface="Arial" charset="0"/>
                <a:ea typeface="Arial" charset="0"/>
                <a:cs typeface="Arial" charset="0"/>
              </a:defRPr>
            </a:lvl3pPr>
            <a:lvl4pPr marL="6350" indent="0">
              <a:spcAft>
                <a:spcPts val="1200"/>
              </a:spcAft>
              <a:tabLst/>
              <a:defRPr sz="1200" b="0" i="0">
                <a:solidFill>
                  <a:schemeClr val="tx1"/>
                </a:solidFill>
                <a:latin typeface="Arial" charset="0"/>
                <a:ea typeface="Arial" charset="0"/>
                <a:cs typeface="Arial" charset="0"/>
              </a:defRPr>
            </a:lvl4pPr>
            <a:lvl5pPr marL="6350" indent="0">
              <a:spcAft>
                <a:spcPts val="1000"/>
              </a:spcAft>
              <a:tabLst/>
              <a:defRPr sz="10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Holder 6">
            <a:extLst>
              <a:ext uri="{FF2B5EF4-FFF2-40B4-BE49-F238E27FC236}">
                <a16:creationId xmlns:a16="http://schemas.microsoft.com/office/drawing/2014/main" id="{9FFF7440-A4C7-406C-B881-B0C7048F9AD6}"/>
              </a:ext>
            </a:extLst>
          </p:cNvPr>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rgbClr val="333F48"/>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23" name="object 16"/>
          <p:cNvSpPr/>
          <p:nvPr userDrawn="1"/>
        </p:nvSpPr>
        <p:spPr>
          <a:xfrm>
            <a:off x="9753092" y="1601818"/>
            <a:ext cx="2439035" cy="50400"/>
          </a:xfrm>
          <a:custGeom>
            <a:avLst/>
            <a:gdLst/>
            <a:ahLst/>
            <a:cxnLst/>
            <a:rect l="l" t="t" r="r" b="b"/>
            <a:pathLst>
              <a:path w="2439034" h="78739">
                <a:moveTo>
                  <a:pt x="0" y="78562"/>
                </a:moveTo>
                <a:lnTo>
                  <a:pt x="2438412" y="78562"/>
                </a:lnTo>
                <a:lnTo>
                  <a:pt x="2438412" y="0"/>
                </a:lnTo>
                <a:lnTo>
                  <a:pt x="0" y="0"/>
                </a:lnTo>
                <a:lnTo>
                  <a:pt x="0" y="78562"/>
                </a:lnTo>
                <a:close/>
              </a:path>
            </a:pathLst>
          </a:custGeom>
          <a:solidFill>
            <a:schemeClr val="accent5"/>
          </a:solidFill>
        </p:spPr>
        <p:txBody>
          <a:bodyPr wrap="square" lIns="0" tIns="0" rIns="0" bIns="0" rtlCol="0"/>
          <a:lstStyle/>
          <a:p>
            <a:endParaRPr b="0" i="0" dirty="0">
              <a:latin typeface="Arial" charset="0"/>
            </a:endParaRPr>
          </a:p>
        </p:txBody>
      </p:sp>
      <p:sp>
        <p:nvSpPr>
          <p:cNvPr id="24" name="object 17"/>
          <p:cNvSpPr/>
          <p:nvPr userDrawn="1"/>
        </p:nvSpPr>
        <p:spPr>
          <a:xfrm>
            <a:off x="-609" y="1601818"/>
            <a:ext cx="2439035" cy="50400"/>
          </a:xfrm>
          <a:custGeom>
            <a:avLst/>
            <a:gdLst/>
            <a:ahLst/>
            <a:cxnLst/>
            <a:rect l="l" t="t" r="r" b="b"/>
            <a:pathLst>
              <a:path w="2439035" h="78739">
                <a:moveTo>
                  <a:pt x="0" y="78562"/>
                </a:moveTo>
                <a:lnTo>
                  <a:pt x="2438412" y="78562"/>
                </a:lnTo>
                <a:lnTo>
                  <a:pt x="2438412" y="0"/>
                </a:lnTo>
                <a:lnTo>
                  <a:pt x="0" y="0"/>
                </a:lnTo>
                <a:lnTo>
                  <a:pt x="0" y="78562"/>
                </a:lnTo>
                <a:close/>
              </a:path>
            </a:pathLst>
          </a:custGeom>
          <a:solidFill>
            <a:schemeClr val="accent1"/>
          </a:solidFill>
        </p:spPr>
        <p:txBody>
          <a:bodyPr wrap="square" lIns="0" tIns="0" rIns="0" bIns="0" rtlCol="0"/>
          <a:lstStyle/>
          <a:p>
            <a:endParaRPr b="0" i="0" dirty="0">
              <a:latin typeface="Arial" charset="0"/>
            </a:endParaRPr>
          </a:p>
        </p:txBody>
      </p:sp>
      <p:sp>
        <p:nvSpPr>
          <p:cNvPr id="25" name="object 18"/>
          <p:cNvSpPr/>
          <p:nvPr userDrawn="1"/>
        </p:nvSpPr>
        <p:spPr>
          <a:xfrm>
            <a:off x="4876241" y="1601818"/>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3"/>
          </a:solidFill>
        </p:spPr>
        <p:txBody>
          <a:bodyPr wrap="square" lIns="0" tIns="0" rIns="0" bIns="0" rtlCol="0"/>
          <a:lstStyle/>
          <a:p>
            <a:endParaRPr b="0" i="0" dirty="0">
              <a:latin typeface="Arial" charset="0"/>
            </a:endParaRPr>
          </a:p>
        </p:txBody>
      </p:sp>
      <p:sp>
        <p:nvSpPr>
          <p:cNvPr id="26" name="object 19"/>
          <p:cNvSpPr/>
          <p:nvPr userDrawn="1"/>
        </p:nvSpPr>
        <p:spPr>
          <a:xfrm>
            <a:off x="7314666" y="1601818"/>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4"/>
          </a:solidFill>
        </p:spPr>
        <p:txBody>
          <a:bodyPr wrap="square" lIns="0" tIns="0" rIns="0" bIns="0" rtlCol="0"/>
          <a:lstStyle/>
          <a:p>
            <a:endParaRPr b="0" i="0" dirty="0">
              <a:latin typeface="Arial" charset="0"/>
            </a:endParaRPr>
          </a:p>
        </p:txBody>
      </p:sp>
      <p:sp>
        <p:nvSpPr>
          <p:cNvPr id="27" name="object 20"/>
          <p:cNvSpPr/>
          <p:nvPr userDrawn="1"/>
        </p:nvSpPr>
        <p:spPr>
          <a:xfrm>
            <a:off x="2437816" y="1601818"/>
            <a:ext cx="2439035" cy="50400"/>
          </a:xfrm>
          <a:custGeom>
            <a:avLst/>
            <a:gdLst/>
            <a:ahLst/>
            <a:cxnLst/>
            <a:rect l="l" t="t" r="r" b="b"/>
            <a:pathLst>
              <a:path w="2439035" h="78739">
                <a:moveTo>
                  <a:pt x="0" y="78562"/>
                </a:moveTo>
                <a:lnTo>
                  <a:pt x="2438425" y="78562"/>
                </a:lnTo>
                <a:lnTo>
                  <a:pt x="2438425" y="0"/>
                </a:lnTo>
                <a:lnTo>
                  <a:pt x="0" y="0"/>
                </a:lnTo>
                <a:lnTo>
                  <a:pt x="0" y="78562"/>
                </a:lnTo>
                <a:close/>
              </a:path>
            </a:pathLst>
          </a:custGeom>
          <a:solidFill>
            <a:schemeClr val="accent2"/>
          </a:solidFill>
        </p:spPr>
        <p:txBody>
          <a:bodyPr wrap="square" lIns="0" tIns="0" rIns="0" bIns="0" rtlCol="0"/>
          <a:lstStyle/>
          <a:p>
            <a:endParaRPr b="0" i="0" dirty="0">
              <a:latin typeface="Arial" charset="0"/>
            </a:endParaRPr>
          </a:p>
        </p:txBody>
      </p:sp>
      <p:sp>
        <p:nvSpPr>
          <p:cNvPr id="2" name="Title 1"/>
          <p:cNvSpPr>
            <a:spLocks noGrp="1"/>
          </p:cNvSpPr>
          <p:nvPr>
            <p:ph type="title"/>
          </p:nvPr>
        </p:nvSpPr>
        <p:spPr>
          <a:xfrm>
            <a:off x="457200" y="332656"/>
            <a:ext cx="8915400" cy="430887"/>
          </a:xfrm>
        </p:spPr>
        <p:txBody>
          <a:bodyPr/>
          <a:lstStyle/>
          <a:p>
            <a:r>
              <a:rPr lang="en-US"/>
              <a:t>Click to edit Master title style</a:t>
            </a:r>
            <a:endParaRPr lang="en-GB"/>
          </a:p>
        </p:txBody>
      </p:sp>
    </p:spTree>
    <p:extLst>
      <p:ext uri="{BB962C8B-B14F-4D97-AF65-F5344CB8AC3E}">
        <p14:creationId xmlns:p14="http://schemas.microsoft.com/office/powerpoint/2010/main" val="9683198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Contents</a:t>
            </a:r>
          </a:p>
        </p:txBody>
      </p:sp>
      <p:sp>
        <p:nvSpPr>
          <p:cNvPr id="23" name="Table Placeholder 22"/>
          <p:cNvSpPr>
            <a:spLocks noGrp="1"/>
          </p:cNvSpPr>
          <p:nvPr>
            <p:ph type="tbl" sz="quarter" idx="13"/>
          </p:nvPr>
        </p:nvSpPr>
        <p:spPr>
          <a:xfrm>
            <a:off x="457517" y="1828800"/>
            <a:ext cx="11277600" cy="4435475"/>
          </a:xfrm>
          <a:prstGeom prst="rect">
            <a:avLst/>
          </a:prstGeom>
          <a:solidFill>
            <a:srgbClr val="333F48"/>
          </a:solidFill>
        </p:spPr>
        <p:txBody>
          <a:bodyPr lIns="0" tIns="0" rIns="0" bIns="0"/>
          <a:lstStyle>
            <a:lvl1pPr>
              <a:defRPr b="0" i="0">
                <a:solidFill>
                  <a:schemeClr val="bg1"/>
                </a:solidFill>
                <a:latin typeface="Arial" charset="0"/>
                <a:ea typeface="Arial" charset="0"/>
                <a:cs typeface="Arial" charset="0"/>
              </a:defRPr>
            </a:lvl1pPr>
          </a:lstStyle>
          <a:p>
            <a:r>
              <a:rPr lang="en-US"/>
              <a:t>Click icon to add table</a:t>
            </a:r>
            <a:endParaRPr lang="en-US" dirty="0"/>
          </a:p>
        </p:txBody>
      </p:sp>
      <p:sp>
        <p:nvSpPr>
          <p:cNvPr id="3" name="Date Placeholder 2"/>
          <p:cNvSpPr>
            <a:spLocks noGrp="1"/>
          </p:cNvSpPr>
          <p:nvPr>
            <p:ph type="dt" sz="half" idx="14"/>
          </p:nvPr>
        </p:nvSpPr>
        <p:spPr/>
        <p:txBody>
          <a:bodyPr/>
          <a:lstStyle/>
          <a:p>
            <a:fld id="{8C4586E8-BCC0-4792-B580-19662EC8A7FE}" type="datetime4">
              <a:rPr lang="en-GB" smtClean="0"/>
              <a:t>09 February 2021</a:t>
            </a:fld>
            <a:endParaRPr lang="en-US" dirty="0"/>
          </a:p>
        </p:txBody>
      </p:sp>
      <p:sp>
        <p:nvSpPr>
          <p:cNvPr id="5" name="Footer Placeholder 4"/>
          <p:cNvSpPr>
            <a:spLocks noGrp="1"/>
          </p:cNvSpPr>
          <p:nvPr>
            <p:ph type="ftr" sz="quarter" idx="15"/>
          </p:nvPr>
        </p:nvSpPr>
        <p:spPr/>
        <p:txBody>
          <a:bodyPr/>
          <a:lstStyle>
            <a:lvl1pPr>
              <a:defRPr b="0" i="0">
                <a:latin typeface="Arial" charset="0"/>
                <a:ea typeface="Arial" charset="0"/>
                <a:cs typeface="Arial" charset="0"/>
              </a:defRPr>
            </a:lvl1pPr>
          </a:lstStyle>
          <a:p>
            <a:r>
              <a:rPr lang="de-DE"/>
              <a:t>2020 © Harneys</a:t>
            </a:r>
            <a:endParaRPr lang="en-US" dirty="0"/>
          </a:p>
        </p:txBody>
      </p:sp>
    </p:spTree>
    <p:extLst>
      <p:ext uri="{BB962C8B-B14F-4D97-AF65-F5344CB8AC3E}">
        <p14:creationId xmlns:p14="http://schemas.microsoft.com/office/powerpoint/2010/main" val="110542052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Contents</a:t>
            </a:r>
          </a:p>
        </p:txBody>
      </p:sp>
      <p:sp>
        <p:nvSpPr>
          <p:cNvPr id="23" name="Table Placeholder 22"/>
          <p:cNvSpPr>
            <a:spLocks noGrp="1"/>
          </p:cNvSpPr>
          <p:nvPr>
            <p:ph type="tbl" sz="quarter" idx="13"/>
          </p:nvPr>
        </p:nvSpPr>
        <p:spPr>
          <a:xfrm>
            <a:off x="457517" y="1828800"/>
            <a:ext cx="11277600" cy="4435475"/>
          </a:xfrm>
          <a:prstGeom prst="rect">
            <a:avLst/>
          </a:prstGeom>
          <a:solidFill>
            <a:srgbClr val="3A5DAE"/>
          </a:solidFill>
        </p:spPr>
        <p:txBody>
          <a:bodyPr lIns="0" tIns="0" rIns="0" bIns="0"/>
          <a:lstStyle>
            <a:lvl1pPr>
              <a:defRPr b="0" i="0">
                <a:solidFill>
                  <a:schemeClr val="bg1"/>
                </a:solidFill>
                <a:latin typeface="Arial" charset="0"/>
                <a:ea typeface="Arial" charset="0"/>
                <a:cs typeface="Arial" charset="0"/>
              </a:defRPr>
            </a:lvl1pPr>
          </a:lstStyle>
          <a:p>
            <a:r>
              <a:rPr lang="en-US"/>
              <a:t>Click icon to add table</a:t>
            </a:r>
            <a:endParaRPr lang="en-US" dirty="0"/>
          </a:p>
        </p:txBody>
      </p:sp>
      <p:sp>
        <p:nvSpPr>
          <p:cNvPr id="3" name="Date Placeholder 2"/>
          <p:cNvSpPr>
            <a:spLocks noGrp="1"/>
          </p:cNvSpPr>
          <p:nvPr>
            <p:ph type="dt" sz="half" idx="14"/>
          </p:nvPr>
        </p:nvSpPr>
        <p:spPr/>
        <p:txBody>
          <a:bodyPr/>
          <a:lstStyle/>
          <a:p>
            <a:fld id="{F4AF0F45-F3C9-420E-86B3-383C2EB99609}" type="datetime4">
              <a:rPr lang="en-GB" smtClean="0"/>
              <a:t>09 February 2021</a:t>
            </a:fld>
            <a:endParaRPr lang="en-US" dirty="0"/>
          </a:p>
        </p:txBody>
      </p:sp>
      <p:sp>
        <p:nvSpPr>
          <p:cNvPr id="5" name="Footer Placeholder 4"/>
          <p:cNvSpPr>
            <a:spLocks noGrp="1"/>
          </p:cNvSpPr>
          <p:nvPr>
            <p:ph type="ftr" sz="quarter" idx="15"/>
          </p:nvPr>
        </p:nvSpPr>
        <p:spPr/>
        <p:txBody>
          <a:bodyPr/>
          <a:lstStyle>
            <a:lvl1pPr>
              <a:defRPr b="0" i="0">
                <a:latin typeface="Arial" charset="0"/>
                <a:ea typeface="Arial" charset="0"/>
                <a:cs typeface="Arial" charset="0"/>
              </a:defRPr>
            </a:lvl1pPr>
          </a:lstStyle>
          <a:p>
            <a:r>
              <a:rPr lang="de-DE"/>
              <a:t>2020 © Harneys</a:t>
            </a:r>
            <a:endParaRPr lang="en-US" dirty="0"/>
          </a:p>
        </p:txBody>
      </p:sp>
    </p:spTree>
    <p:extLst>
      <p:ext uri="{BB962C8B-B14F-4D97-AF65-F5344CB8AC3E}">
        <p14:creationId xmlns:p14="http://schemas.microsoft.com/office/powerpoint/2010/main" val="187486556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Contents</a:t>
            </a:r>
          </a:p>
        </p:txBody>
      </p:sp>
      <p:sp>
        <p:nvSpPr>
          <p:cNvPr id="23" name="Table Placeholder 22"/>
          <p:cNvSpPr>
            <a:spLocks noGrp="1"/>
          </p:cNvSpPr>
          <p:nvPr>
            <p:ph type="tbl" sz="quarter" idx="13"/>
          </p:nvPr>
        </p:nvSpPr>
        <p:spPr>
          <a:xfrm>
            <a:off x="457517" y="1828800"/>
            <a:ext cx="11277600" cy="4435475"/>
          </a:xfrm>
          <a:prstGeom prst="rect">
            <a:avLst/>
          </a:prstGeom>
          <a:solidFill>
            <a:srgbClr val="FFD700"/>
          </a:solidFill>
        </p:spPr>
        <p:txBody>
          <a:bodyPr lIns="0" tIns="0" rIns="0" bIns="0"/>
          <a:lstStyle>
            <a:lvl1pPr>
              <a:defRPr b="0" i="0">
                <a:solidFill>
                  <a:schemeClr val="tx1"/>
                </a:solidFill>
                <a:latin typeface="Arial" charset="0"/>
                <a:ea typeface="Arial" charset="0"/>
                <a:cs typeface="Arial" charset="0"/>
              </a:defRPr>
            </a:lvl1pPr>
          </a:lstStyle>
          <a:p>
            <a:r>
              <a:rPr lang="en-US"/>
              <a:t>Click icon to add table</a:t>
            </a:r>
            <a:endParaRPr lang="en-US" dirty="0"/>
          </a:p>
        </p:txBody>
      </p:sp>
      <p:sp>
        <p:nvSpPr>
          <p:cNvPr id="3" name="Date Placeholder 2"/>
          <p:cNvSpPr>
            <a:spLocks noGrp="1"/>
          </p:cNvSpPr>
          <p:nvPr>
            <p:ph type="dt" sz="half" idx="14"/>
          </p:nvPr>
        </p:nvSpPr>
        <p:spPr/>
        <p:txBody>
          <a:bodyPr/>
          <a:lstStyle/>
          <a:p>
            <a:fld id="{BE0D64DC-9630-49B7-A668-BF6401401C16}" type="datetime4">
              <a:rPr lang="en-GB" smtClean="0"/>
              <a:t>09 February 2021</a:t>
            </a:fld>
            <a:endParaRPr lang="en-US" dirty="0"/>
          </a:p>
        </p:txBody>
      </p:sp>
      <p:sp>
        <p:nvSpPr>
          <p:cNvPr id="5" name="Footer Placeholder 4"/>
          <p:cNvSpPr>
            <a:spLocks noGrp="1"/>
          </p:cNvSpPr>
          <p:nvPr>
            <p:ph type="ftr" sz="quarter" idx="15"/>
          </p:nvPr>
        </p:nvSpPr>
        <p:spPr/>
        <p:txBody>
          <a:bodyPr/>
          <a:lstStyle>
            <a:lvl1pPr>
              <a:defRPr b="0" i="0">
                <a:latin typeface="Arial" charset="0"/>
                <a:ea typeface="Arial" charset="0"/>
                <a:cs typeface="Arial" charset="0"/>
              </a:defRPr>
            </a:lvl1pPr>
          </a:lstStyle>
          <a:p>
            <a:r>
              <a:rPr lang="de-DE"/>
              <a:t>2020 © Harneys</a:t>
            </a:r>
            <a:endParaRPr lang="en-US" dirty="0"/>
          </a:p>
        </p:txBody>
      </p:sp>
    </p:spTree>
    <p:extLst>
      <p:ext uri="{BB962C8B-B14F-4D97-AF65-F5344CB8AC3E}">
        <p14:creationId xmlns:p14="http://schemas.microsoft.com/office/powerpoint/2010/main" val="224354839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Contents</a:t>
            </a:r>
          </a:p>
        </p:txBody>
      </p:sp>
      <p:sp>
        <p:nvSpPr>
          <p:cNvPr id="23" name="Table Placeholder 22"/>
          <p:cNvSpPr>
            <a:spLocks noGrp="1"/>
          </p:cNvSpPr>
          <p:nvPr>
            <p:ph type="tbl" sz="quarter" idx="13"/>
          </p:nvPr>
        </p:nvSpPr>
        <p:spPr>
          <a:xfrm>
            <a:off x="457517" y="1828800"/>
            <a:ext cx="11277600" cy="4435475"/>
          </a:xfrm>
          <a:prstGeom prst="rect">
            <a:avLst/>
          </a:prstGeom>
          <a:solidFill>
            <a:srgbClr val="F9413A"/>
          </a:solidFill>
        </p:spPr>
        <p:txBody>
          <a:bodyPr lIns="0" tIns="0" rIns="0" bIns="0"/>
          <a:lstStyle>
            <a:lvl1pPr>
              <a:defRPr b="0" i="0">
                <a:solidFill>
                  <a:schemeClr val="bg1"/>
                </a:solidFill>
                <a:latin typeface="Arial" charset="0"/>
                <a:ea typeface="Arial" charset="0"/>
                <a:cs typeface="Arial" charset="0"/>
              </a:defRPr>
            </a:lvl1pPr>
          </a:lstStyle>
          <a:p>
            <a:r>
              <a:rPr lang="en-US"/>
              <a:t>Click icon to add table</a:t>
            </a:r>
            <a:endParaRPr lang="en-US" dirty="0"/>
          </a:p>
        </p:txBody>
      </p:sp>
      <p:sp>
        <p:nvSpPr>
          <p:cNvPr id="3" name="Date Placeholder 2"/>
          <p:cNvSpPr>
            <a:spLocks noGrp="1"/>
          </p:cNvSpPr>
          <p:nvPr>
            <p:ph type="dt" sz="half" idx="14"/>
          </p:nvPr>
        </p:nvSpPr>
        <p:spPr/>
        <p:txBody>
          <a:bodyPr/>
          <a:lstStyle/>
          <a:p>
            <a:fld id="{34CFE208-1ACF-40AF-A7D0-AA234C8AF5E0}" type="datetime4">
              <a:rPr lang="en-GB" smtClean="0"/>
              <a:t>09 February 2021</a:t>
            </a:fld>
            <a:endParaRPr lang="en-US" dirty="0"/>
          </a:p>
        </p:txBody>
      </p:sp>
      <p:sp>
        <p:nvSpPr>
          <p:cNvPr id="5" name="Footer Placeholder 4"/>
          <p:cNvSpPr>
            <a:spLocks noGrp="1"/>
          </p:cNvSpPr>
          <p:nvPr>
            <p:ph type="ftr" sz="quarter" idx="15"/>
          </p:nvPr>
        </p:nvSpPr>
        <p:spPr/>
        <p:txBody>
          <a:bodyPr/>
          <a:lstStyle>
            <a:lvl1pPr>
              <a:defRPr b="0" i="0">
                <a:latin typeface="Arial" charset="0"/>
                <a:ea typeface="Arial" charset="0"/>
                <a:cs typeface="Arial" charset="0"/>
              </a:defRPr>
            </a:lvl1pPr>
          </a:lstStyle>
          <a:p>
            <a:r>
              <a:rPr lang="de-DE"/>
              <a:t>2020 © Harneys</a:t>
            </a:r>
            <a:endParaRPr lang="en-US" dirty="0"/>
          </a:p>
        </p:txBody>
      </p:sp>
    </p:spTree>
    <p:extLst>
      <p:ext uri="{BB962C8B-B14F-4D97-AF65-F5344CB8AC3E}">
        <p14:creationId xmlns:p14="http://schemas.microsoft.com/office/powerpoint/2010/main" val="104593712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Contents</a:t>
            </a:r>
          </a:p>
        </p:txBody>
      </p:sp>
      <p:sp>
        <p:nvSpPr>
          <p:cNvPr id="23" name="Table Placeholder 22"/>
          <p:cNvSpPr>
            <a:spLocks noGrp="1"/>
          </p:cNvSpPr>
          <p:nvPr>
            <p:ph type="tbl" sz="quarter" idx="13"/>
          </p:nvPr>
        </p:nvSpPr>
        <p:spPr>
          <a:xfrm>
            <a:off x="457517" y="1828800"/>
            <a:ext cx="11277600" cy="4435475"/>
          </a:xfrm>
          <a:prstGeom prst="rect">
            <a:avLst/>
          </a:prstGeom>
          <a:solidFill>
            <a:srgbClr val="00C6B1"/>
          </a:solidFill>
        </p:spPr>
        <p:txBody>
          <a:bodyPr lIns="0" tIns="0" rIns="0" bIns="0"/>
          <a:lstStyle>
            <a:lvl1pPr>
              <a:defRPr b="0" i="0">
                <a:solidFill>
                  <a:schemeClr val="bg1"/>
                </a:solidFill>
                <a:latin typeface="Arial" charset="0"/>
                <a:ea typeface="Arial" charset="0"/>
                <a:cs typeface="Arial" charset="0"/>
              </a:defRPr>
            </a:lvl1pPr>
          </a:lstStyle>
          <a:p>
            <a:r>
              <a:rPr lang="en-US"/>
              <a:t>Click icon to add table</a:t>
            </a:r>
            <a:endParaRPr lang="en-US" dirty="0"/>
          </a:p>
        </p:txBody>
      </p:sp>
      <p:sp>
        <p:nvSpPr>
          <p:cNvPr id="3" name="Date Placeholder 2"/>
          <p:cNvSpPr>
            <a:spLocks noGrp="1"/>
          </p:cNvSpPr>
          <p:nvPr>
            <p:ph type="dt" sz="half" idx="14"/>
          </p:nvPr>
        </p:nvSpPr>
        <p:spPr/>
        <p:txBody>
          <a:bodyPr/>
          <a:lstStyle/>
          <a:p>
            <a:fld id="{005D2BAE-2D41-48B7-A9E5-41FDF9965311}" type="datetime4">
              <a:rPr lang="en-GB" smtClean="0"/>
              <a:t>09 February 2021</a:t>
            </a:fld>
            <a:endParaRPr lang="en-US" dirty="0"/>
          </a:p>
        </p:txBody>
      </p:sp>
      <p:sp>
        <p:nvSpPr>
          <p:cNvPr id="5" name="Footer Placeholder 4"/>
          <p:cNvSpPr>
            <a:spLocks noGrp="1"/>
          </p:cNvSpPr>
          <p:nvPr>
            <p:ph type="ftr" sz="quarter" idx="15"/>
          </p:nvPr>
        </p:nvSpPr>
        <p:spPr/>
        <p:txBody>
          <a:bodyPr/>
          <a:lstStyle>
            <a:lvl1pPr>
              <a:defRPr b="0" i="0">
                <a:latin typeface="Arial" charset="0"/>
                <a:ea typeface="Arial" charset="0"/>
                <a:cs typeface="Arial" charset="0"/>
              </a:defRPr>
            </a:lvl1pPr>
          </a:lstStyle>
          <a:p>
            <a:r>
              <a:rPr lang="de-DE"/>
              <a:t>2020 © Harneys</a:t>
            </a:r>
            <a:endParaRPr lang="en-US" dirty="0"/>
          </a:p>
        </p:txBody>
      </p:sp>
    </p:spTree>
    <p:extLst>
      <p:ext uri="{BB962C8B-B14F-4D97-AF65-F5344CB8AC3E}">
        <p14:creationId xmlns:p14="http://schemas.microsoft.com/office/powerpoint/2010/main" val="270585100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Blue">
    <p:spTree>
      <p:nvGrpSpPr>
        <p:cNvPr id="1" name=""/>
        <p:cNvGrpSpPr/>
        <p:nvPr/>
      </p:nvGrpSpPr>
      <p:grpSpPr>
        <a:xfrm>
          <a:off x="0" y="0"/>
          <a:ext cx="0" cy="0"/>
          <a:chOff x="0" y="0"/>
          <a:chExt cx="0" cy="0"/>
        </a:xfrm>
      </p:grpSpPr>
      <p:sp>
        <p:nvSpPr>
          <p:cNvPr id="7" name="object 2"/>
          <p:cNvSpPr/>
          <p:nvPr userDrawn="1"/>
        </p:nvSpPr>
        <p:spPr>
          <a:xfrm>
            <a:off x="0" y="0"/>
            <a:ext cx="12192635" cy="5486400"/>
          </a:xfrm>
          <a:custGeom>
            <a:avLst/>
            <a:gdLst/>
            <a:ahLst/>
            <a:cxnLst/>
            <a:rect l="l" t="t" r="r" b="b"/>
            <a:pathLst>
              <a:path w="12192635" h="5486400">
                <a:moveTo>
                  <a:pt x="0" y="5486400"/>
                </a:moveTo>
                <a:lnTo>
                  <a:pt x="12192114" y="5486400"/>
                </a:lnTo>
                <a:lnTo>
                  <a:pt x="12192114" y="0"/>
                </a:lnTo>
                <a:lnTo>
                  <a:pt x="0" y="0"/>
                </a:lnTo>
                <a:lnTo>
                  <a:pt x="0" y="5486400"/>
                </a:lnTo>
                <a:close/>
              </a:path>
            </a:pathLst>
          </a:custGeom>
          <a:solidFill>
            <a:schemeClr val="accent1"/>
          </a:solidFill>
        </p:spPr>
        <p:txBody>
          <a:bodyPr wrap="square" lIns="0" tIns="0" rIns="0" bIns="0" rtlCol="0"/>
          <a:lstStyle/>
          <a:p>
            <a:endParaRPr b="0" i="0" dirty="0">
              <a:latin typeface="Arial" charset="0"/>
            </a:endParaRPr>
          </a:p>
        </p:txBody>
      </p:sp>
      <p:sp>
        <p:nvSpPr>
          <p:cNvPr id="21" name="object 16"/>
          <p:cNvSpPr/>
          <p:nvPr userDrawn="1"/>
        </p:nvSpPr>
        <p:spPr>
          <a:xfrm>
            <a:off x="9753701" y="5486374"/>
            <a:ext cx="2439035" cy="50400"/>
          </a:xfrm>
          <a:custGeom>
            <a:avLst/>
            <a:gdLst/>
            <a:ahLst/>
            <a:cxnLst/>
            <a:rect l="l" t="t" r="r" b="b"/>
            <a:pathLst>
              <a:path w="2439034" h="78739">
                <a:moveTo>
                  <a:pt x="0" y="78562"/>
                </a:moveTo>
                <a:lnTo>
                  <a:pt x="2438412" y="78562"/>
                </a:lnTo>
                <a:lnTo>
                  <a:pt x="2438412" y="0"/>
                </a:lnTo>
                <a:lnTo>
                  <a:pt x="0" y="0"/>
                </a:lnTo>
                <a:lnTo>
                  <a:pt x="0" y="78562"/>
                </a:lnTo>
                <a:close/>
              </a:path>
            </a:pathLst>
          </a:custGeom>
          <a:solidFill>
            <a:schemeClr val="accent5"/>
          </a:solidFill>
        </p:spPr>
        <p:txBody>
          <a:bodyPr wrap="square" lIns="0" tIns="0" rIns="0" bIns="0" rtlCol="0"/>
          <a:lstStyle/>
          <a:p>
            <a:endParaRPr b="0" i="0" dirty="0">
              <a:latin typeface="Arial" charset="0"/>
            </a:endParaRPr>
          </a:p>
        </p:txBody>
      </p:sp>
      <p:sp>
        <p:nvSpPr>
          <p:cNvPr id="22" name="object 17"/>
          <p:cNvSpPr/>
          <p:nvPr userDrawn="1"/>
        </p:nvSpPr>
        <p:spPr>
          <a:xfrm>
            <a:off x="0" y="5486374"/>
            <a:ext cx="2439035" cy="50400"/>
          </a:xfrm>
          <a:custGeom>
            <a:avLst/>
            <a:gdLst/>
            <a:ahLst/>
            <a:cxnLst/>
            <a:rect l="l" t="t" r="r" b="b"/>
            <a:pathLst>
              <a:path w="2439035" h="78739">
                <a:moveTo>
                  <a:pt x="0" y="78562"/>
                </a:moveTo>
                <a:lnTo>
                  <a:pt x="2438412" y="78562"/>
                </a:lnTo>
                <a:lnTo>
                  <a:pt x="2438412" y="0"/>
                </a:lnTo>
                <a:lnTo>
                  <a:pt x="0" y="0"/>
                </a:lnTo>
                <a:lnTo>
                  <a:pt x="0" y="78562"/>
                </a:lnTo>
                <a:close/>
              </a:path>
            </a:pathLst>
          </a:custGeom>
          <a:solidFill>
            <a:schemeClr val="tx1"/>
          </a:solidFill>
        </p:spPr>
        <p:txBody>
          <a:bodyPr wrap="square" lIns="0" tIns="0" rIns="0" bIns="0" rtlCol="0"/>
          <a:lstStyle/>
          <a:p>
            <a:endParaRPr b="0" i="0" dirty="0">
              <a:latin typeface="Arial" charset="0"/>
            </a:endParaRPr>
          </a:p>
        </p:txBody>
      </p:sp>
      <p:sp>
        <p:nvSpPr>
          <p:cNvPr id="23" name="object 18"/>
          <p:cNvSpPr/>
          <p:nvPr userDrawn="1"/>
        </p:nvSpPr>
        <p:spPr>
          <a:xfrm>
            <a:off x="4876850" y="5486374"/>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3"/>
          </a:solidFill>
        </p:spPr>
        <p:txBody>
          <a:bodyPr wrap="square" lIns="0" tIns="0" rIns="0" bIns="0" rtlCol="0"/>
          <a:lstStyle/>
          <a:p>
            <a:endParaRPr b="0" i="0" dirty="0">
              <a:latin typeface="Arial" charset="0"/>
            </a:endParaRPr>
          </a:p>
        </p:txBody>
      </p:sp>
      <p:sp>
        <p:nvSpPr>
          <p:cNvPr id="24" name="object 19"/>
          <p:cNvSpPr/>
          <p:nvPr userDrawn="1"/>
        </p:nvSpPr>
        <p:spPr>
          <a:xfrm>
            <a:off x="7315275" y="5486374"/>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4"/>
          </a:solidFill>
        </p:spPr>
        <p:txBody>
          <a:bodyPr wrap="square" lIns="0" tIns="0" rIns="0" bIns="0" rtlCol="0"/>
          <a:lstStyle/>
          <a:p>
            <a:endParaRPr b="0" i="0" dirty="0">
              <a:latin typeface="Arial" charset="0"/>
            </a:endParaRPr>
          </a:p>
        </p:txBody>
      </p:sp>
      <p:sp>
        <p:nvSpPr>
          <p:cNvPr id="25" name="object 20"/>
          <p:cNvSpPr/>
          <p:nvPr userDrawn="1"/>
        </p:nvSpPr>
        <p:spPr>
          <a:xfrm>
            <a:off x="2438425" y="5486374"/>
            <a:ext cx="2439035" cy="50400"/>
          </a:xfrm>
          <a:custGeom>
            <a:avLst/>
            <a:gdLst/>
            <a:ahLst/>
            <a:cxnLst/>
            <a:rect l="l" t="t" r="r" b="b"/>
            <a:pathLst>
              <a:path w="2439035" h="78739">
                <a:moveTo>
                  <a:pt x="0" y="78562"/>
                </a:moveTo>
                <a:lnTo>
                  <a:pt x="2438425" y="78562"/>
                </a:lnTo>
                <a:lnTo>
                  <a:pt x="2438425" y="0"/>
                </a:lnTo>
                <a:lnTo>
                  <a:pt x="0" y="0"/>
                </a:lnTo>
                <a:lnTo>
                  <a:pt x="0" y="78562"/>
                </a:lnTo>
                <a:close/>
              </a:path>
            </a:pathLst>
          </a:custGeom>
          <a:solidFill>
            <a:schemeClr val="accent2"/>
          </a:solidFill>
        </p:spPr>
        <p:txBody>
          <a:bodyPr wrap="square" lIns="0" tIns="0" rIns="0" bIns="0" rtlCol="0"/>
          <a:lstStyle/>
          <a:p>
            <a:endParaRPr b="0" i="0" dirty="0">
              <a:latin typeface="Arial" charset="0"/>
            </a:endParaRPr>
          </a:p>
        </p:txBody>
      </p:sp>
      <p:sp>
        <p:nvSpPr>
          <p:cNvPr id="55" name="Text Placeholder 54"/>
          <p:cNvSpPr>
            <a:spLocks noGrp="1"/>
          </p:cNvSpPr>
          <p:nvPr>
            <p:ph type="body" sz="quarter" idx="10"/>
          </p:nvPr>
        </p:nvSpPr>
        <p:spPr>
          <a:xfrm>
            <a:off x="466241" y="2108200"/>
            <a:ext cx="5867400" cy="3378173"/>
          </a:xfrm>
          <a:prstGeom prst="rect">
            <a:avLst/>
          </a:prstGeom>
        </p:spPr>
        <p:txBody>
          <a:bodyPr lIns="0" tIns="0" rIns="0" bIns="0"/>
          <a:lstStyle>
            <a:lvl1pPr>
              <a:defRPr sz="4700" b="0">
                <a:solidFill>
                  <a:schemeClr val="bg1"/>
                </a:solidFill>
                <a:latin typeface="Georgia" charset="0"/>
                <a:ea typeface="Georgia" charset="0"/>
                <a:cs typeface="Georgia" charset="0"/>
              </a:defRPr>
            </a:lvl1pPr>
            <a:lvl2pPr marL="6350" indent="0">
              <a:spcAft>
                <a:spcPts val="1800"/>
              </a:spcAft>
              <a:tabLst/>
              <a:defRPr sz="4700" b="1">
                <a:solidFill>
                  <a:schemeClr val="bg1"/>
                </a:solidFill>
                <a:latin typeface="Georgia" charset="0"/>
                <a:ea typeface="Georgia" charset="0"/>
                <a:cs typeface="Georgia" charset="0"/>
              </a:defRPr>
            </a:lvl2pPr>
            <a:lvl3pPr marL="6350" indent="0">
              <a:spcAft>
                <a:spcPts val="1600"/>
              </a:spcAft>
              <a:tabLst/>
              <a:defRPr sz="1600" b="0" i="0">
                <a:solidFill>
                  <a:schemeClr val="bg1"/>
                </a:solidFill>
                <a:latin typeface="Arial" charset="0"/>
                <a:ea typeface="Arial" charset="0"/>
                <a:cs typeface="Arial" charset="0"/>
              </a:defRPr>
            </a:lvl3pPr>
            <a:lvl4pPr marL="6350" indent="0">
              <a:tabLst/>
              <a:defRPr sz="1200" b="0" i="0">
                <a:solidFill>
                  <a:schemeClr val="bg1"/>
                </a:solidFill>
                <a:latin typeface="Arial" charset="0"/>
                <a:ea typeface="Arial" charset="0"/>
                <a:cs typeface="Arial" charset="0"/>
              </a:defRPr>
            </a:lvl4pPr>
            <a:lvl5pPr marL="6350" indent="0">
              <a:tabLst/>
              <a:defRPr sz="1200" b="0" i="0">
                <a:solidFill>
                  <a:schemeClr val="bg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2"/>
          </p:nvPr>
        </p:nvSpPr>
        <p:spPr/>
        <p:txBody>
          <a:bodyPr/>
          <a:lstStyle>
            <a:lvl1pPr>
              <a:defRPr b="0" i="0">
                <a:latin typeface="Arial" charset="0"/>
                <a:ea typeface="Arial" charset="0"/>
                <a:cs typeface="Arial" charset="0"/>
              </a:defRPr>
            </a:lvl1pPr>
          </a:lstStyle>
          <a:p>
            <a:r>
              <a:rPr lang="de-DE"/>
              <a:t>2020 © Harneys</a:t>
            </a:r>
            <a:endParaRPr lang="en-US"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35200" y="190500"/>
            <a:ext cx="2523592" cy="1051200"/>
          </a:xfrm>
          <a:prstGeom prst="rect">
            <a:avLst/>
          </a:prstGeom>
        </p:spPr>
      </p:pic>
      <p:pic>
        <p:nvPicPr>
          <p:cNvPr id="18" name="Picture 17"/>
          <p:cNvPicPr>
            <a:picLocks noChangeAspect="1"/>
          </p:cNvPicPr>
          <p:nvPr userDrawn="1"/>
        </p:nvPicPr>
        <p:blipFill rotWithShape="1">
          <a:blip r:embed="rId3" cstate="print">
            <a:extLst>
              <a:ext uri="{28A0092B-C50C-407E-A947-70E740481C1C}">
                <a14:useLocalDpi xmlns:a14="http://schemas.microsoft.com/office/drawing/2010/main" val="0"/>
              </a:ext>
            </a:extLst>
          </a:blip>
          <a:srcRect l="25000" t="40695" r="27272" b="40771"/>
          <a:stretch/>
        </p:blipFill>
        <p:spPr>
          <a:xfrm>
            <a:off x="10332000" y="6302821"/>
            <a:ext cx="1512168" cy="288032"/>
          </a:xfrm>
          <a:prstGeom prst="rect">
            <a:avLst/>
          </a:prstGeom>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Contents</a:t>
            </a:r>
          </a:p>
        </p:txBody>
      </p:sp>
      <p:sp>
        <p:nvSpPr>
          <p:cNvPr id="23" name="Table Placeholder 22"/>
          <p:cNvSpPr>
            <a:spLocks noGrp="1"/>
          </p:cNvSpPr>
          <p:nvPr>
            <p:ph type="tbl" sz="quarter" idx="13"/>
          </p:nvPr>
        </p:nvSpPr>
        <p:spPr>
          <a:xfrm>
            <a:off x="457517" y="1828800"/>
            <a:ext cx="11277600" cy="4435475"/>
          </a:xfrm>
          <a:prstGeom prst="rect">
            <a:avLst/>
          </a:prstGeom>
          <a:solidFill>
            <a:srgbClr val="C79CD3"/>
          </a:solidFill>
        </p:spPr>
        <p:txBody>
          <a:bodyPr lIns="0" tIns="0" rIns="0" bIns="0"/>
          <a:lstStyle>
            <a:lvl1pPr>
              <a:defRPr b="0" i="0">
                <a:solidFill>
                  <a:schemeClr val="bg1"/>
                </a:solidFill>
                <a:latin typeface="Arial" charset="0"/>
                <a:ea typeface="Arial" charset="0"/>
                <a:cs typeface="Arial" charset="0"/>
              </a:defRPr>
            </a:lvl1pPr>
          </a:lstStyle>
          <a:p>
            <a:r>
              <a:rPr lang="en-US"/>
              <a:t>Click icon to add table</a:t>
            </a:r>
            <a:endParaRPr lang="en-US" dirty="0"/>
          </a:p>
        </p:txBody>
      </p:sp>
      <p:sp>
        <p:nvSpPr>
          <p:cNvPr id="3" name="Date Placeholder 2"/>
          <p:cNvSpPr>
            <a:spLocks noGrp="1"/>
          </p:cNvSpPr>
          <p:nvPr>
            <p:ph type="dt" sz="half" idx="14"/>
          </p:nvPr>
        </p:nvSpPr>
        <p:spPr/>
        <p:txBody>
          <a:bodyPr/>
          <a:lstStyle/>
          <a:p>
            <a:fld id="{D9529B96-1E10-4216-BE1E-8905BBE19717}" type="datetime4">
              <a:rPr lang="en-GB" smtClean="0"/>
              <a:t>09 February 2021</a:t>
            </a:fld>
            <a:endParaRPr lang="en-US" dirty="0"/>
          </a:p>
        </p:txBody>
      </p:sp>
      <p:sp>
        <p:nvSpPr>
          <p:cNvPr id="5" name="Footer Placeholder 4"/>
          <p:cNvSpPr>
            <a:spLocks noGrp="1"/>
          </p:cNvSpPr>
          <p:nvPr>
            <p:ph type="ftr" sz="quarter" idx="15"/>
          </p:nvPr>
        </p:nvSpPr>
        <p:spPr/>
        <p:txBody>
          <a:bodyPr/>
          <a:lstStyle>
            <a:lvl1pPr>
              <a:defRPr b="0" i="0">
                <a:latin typeface="Arial" charset="0"/>
                <a:ea typeface="Arial" charset="0"/>
                <a:cs typeface="Arial" charset="0"/>
              </a:defRPr>
            </a:lvl1pPr>
          </a:lstStyle>
          <a:p>
            <a:r>
              <a:rPr lang="de-DE"/>
              <a:t>2020 © Harneys</a:t>
            </a:r>
            <a:endParaRPr lang="en-US" dirty="0"/>
          </a:p>
        </p:txBody>
      </p:sp>
    </p:spTree>
    <p:extLst>
      <p:ext uri="{BB962C8B-B14F-4D97-AF65-F5344CB8AC3E}">
        <p14:creationId xmlns:p14="http://schemas.microsoft.com/office/powerpoint/2010/main" val="84180736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Divider">
    <p:spTree>
      <p:nvGrpSpPr>
        <p:cNvPr id="1" name=""/>
        <p:cNvGrpSpPr/>
        <p:nvPr/>
      </p:nvGrpSpPr>
      <p:grpSpPr>
        <a:xfrm>
          <a:off x="0" y="0"/>
          <a:ext cx="0" cy="0"/>
          <a:chOff x="0" y="0"/>
          <a:chExt cx="0" cy="0"/>
        </a:xfrm>
      </p:grpSpPr>
      <p:sp>
        <p:nvSpPr>
          <p:cNvPr id="6" name="object 4">
            <a:extLst>
              <a:ext uri="{FF2B5EF4-FFF2-40B4-BE49-F238E27FC236}">
                <a16:creationId xmlns:a16="http://schemas.microsoft.com/office/drawing/2014/main" id="{7D3A24DC-A276-48CB-A62F-46171B7C0DBF}"/>
              </a:ext>
            </a:extLst>
          </p:cNvPr>
          <p:cNvSpPr/>
          <p:nvPr userDrawn="1"/>
        </p:nvSpPr>
        <p:spPr>
          <a:xfrm>
            <a:off x="6096063" y="2743200"/>
            <a:ext cx="6096635" cy="4114800"/>
          </a:xfrm>
          <a:custGeom>
            <a:avLst/>
            <a:gdLst/>
            <a:ahLst/>
            <a:cxnLst/>
            <a:rect l="l" t="t" r="r" b="b"/>
            <a:pathLst>
              <a:path w="6096634" h="4114800">
                <a:moveTo>
                  <a:pt x="0" y="4114800"/>
                </a:moveTo>
                <a:lnTo>
                  <a:pt x="6096050" y="4114800"/>
                </a:lnTo>
                <a:lnTo>
                  <a:pt x="6096050" y="0"/>
                </a:lnTo>
                <a:lnTo>
                  <a:pt x="0" y="0"/>
                </a:lnTo>
                <a:lnTo>
                  <a:pt x="0" y="4114800"/>
                </a:lnTo>
                <a:close/>
              </a:path>
            </a:pathLst>
          </a:custGeom>
          <a:solidFill>
            <a:schemeClr val="accent1"/>
          </a:solidFill>
        </p:spPr>
        <p:txBody>
          <a:bodyPr wrap="square" lIns="0" tIns="0" rIns="0" bIns="0" rtlCol="0"/>
          <a:lstStyle/>
          <a:p>
            <a:endParaRPr dirty="0">
              <a:latin typeface="Arial" charset="0"/>
            </a:endParaRPr>
          </a:p>
        </p:txBody>
      </p:sp>
      <p:pic>
        <p:nvPicPr>
          <p:cNvPr id="7" name="Picture Placeholder 9">
            <a:extLst>
              <a:ext uri="{FF2B5EF4-FFF2-40B4-BE49-F238E27FC236}">
                <a16:creationId xmlns:a16="http://schemas.microsoft.com/office/drawing/2014/main" id="{ED06D3D6-CBF2-4AE1-AD0F-9CE92519744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95" t="-344" r="-1395" b="-344"/>
          <a:stretch/>
        </p:blipFill>
        <p:spPr>
          <a:xfrm>
            <a:off x="6763130" y="1058863"/>
            <a:ext cx="4762500" cy="5081448"/>
          </a:xfrm>
          <a:prstGeom prst="rect">
            <a:avLst/>
          </a:prstGeom>
        </p:spPr>
      </p:pic>
      <p:sp>
        <p:nvSpPr>
          <p:cNvPr id="47" name="Text Placeholder 46"/>
          <p:cNvSpPr>
            <a:spLocks noGrp="1"/>
          </p:cNvSpPr>
          <p:nvPr>
            <p:ph type="body" sz="quarter" idx="12"/>
          </p:nvPr>
        </p:nvSpPr>
        <p:spPr>
          <a:xfrm>
            <a:off x="457200" y="2743199"/>
            <a:ext cx="5411787" cy="3397111"/>
          </a:xfrm>
          <a:prstGeom prst="rect">
            <a:avLst/>
          </a:prstGeom>
        </p:spPr>
        <p:txBody>
          <a:bodyPr lIns="0" tIns="0" rIns="0" bIns="0"/>
          <a:lstStyle>
            <a:lvl1pPr>
              <a:defRPr sz="4600">
                <a:solidFill>
                  <a:schemeClr val="tx1"/>
                </a:solidFill>
                <a:latin typeface="Georgia" charset="0"/>
                <a:ea typeface="Georgia" charset="0"/>
                <a:cs typeface="Georgia" charset="0"/>
              </a:defRPr>
            </a:lvl1pPr>
            <a:lvl2pPr marL="6350" indent="0">
              <a:spcAft>
                <a:spcPts val="1800"/>
              </a:spcAft>
              <a:tabLst/>
              <a:defRPr sz="4600" b="1">
                <a:solidFill>
                  <a:schemeClr val="tx1"/>
                </a:solidFill>
                <a:latin typeface="Georgia" charset="0"/>
                <a:ea typeface="Georgia" charset="0"/>
                <a:cs typeface="Georgia" charset="0"/>
              </a:defRPr>
            </a:lvl2pPr>
            <a:lvl3pPr marL="6350" indent="0">
              <a:tabLst/>
              <a:defRPr sz="1600" b="0" i="0">
                <a:solidFill>
                  <a:schemeClr val="tx1"/>
                </a:solidFill>
                <a:latin typeface="Arial" charset="0"/>
                <a:ea typeface="Arial" charset="0"/>
                <a:cs typeface="Arial" charset="0"/>
              </a:defRPr>
            </a:lvl3pPr>
            <a:lvl4pPr marL="6350" indent="0">
              <a:tabLst/>
              <a:defRPr sz="1600" b="0" i="0">
                <a:solidFill>
                  <a:schemeClr val="tx1"/>
                </a:solidFill>
                <a:latin typeface="Arial" charset="0"/>
                <a:ea typeface="Arial" charset="0"/>
                <a:cs typeface="Arial" charset="0"/>
              </a:defRPr>
            </a:lvl4pPr>
            <a:lvl5pPr marL="6350" indent="0">
              <a:tabLst/>
              <a:defRPr sz="16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2"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2" name="Date Placeholder 1"/>
          <p:cNvSpPr>
            <a:spLocks noGrp="1"/>
          </p:cNvSpPr>
          <p:nvPr>
            <p:ph type="dt" sz="half" idx="13"/>
          </p:nvPr>
        </p:nvSpPr>
        <p:spPr/>
        <p:txBody>
          <a:bodyPr/>
          <a:lstStyle/>
          <a:p>
            <a:fld id="{6C7CA657-6A7E-4D88-B37A-CC8AC7D2C3FA}" type="datetime4">
              <a:rPr lang="en-GB" smtClean="0"/>
              <a:t>09 February 2021</a:t>
            </a:fld>
            <a:endParaRPr lang="en-US" dirty="0"/>
          </a:p>
        </p:txBody>
      </p:sp>
      <p:sp>
        <p:nvSpPr>
          <p:cNvPr id="4" name="Footer Placeholder 3"/>
          <p:cNvSpPr>
            <a:spLocks noGrp="1"/>
          </p:cNvSpPr>
          <p:nvPr>
            <p:ph type="ftr" sz="quarter" idx="14"/>
          </p:nvPr>
        </p:nvSpPr>
        <p:spPr/>
        <p:txBody>
          <a:bodyPr/>
          <a:lstStyle>
            <a:lvl1pPr>
              <a:defRPr b="0" i="0">
                <a:latin typeface="Arial" charset="0"/>
                <a:ea typeface="Arial" charset="0"/>
                <a:cs typeface="Arial" charset="0"/>
              </a:defRPr>
            </a:lvl1pPr>
          </a:lstStyle>
          <a:p>
            <a:r>
              <a:rPr lang="de-DE"/>
              <a:t>2020 © Harneys</a:t>
            </a:r>
            <a:endParaRPr lang="en-US" dirty="0"/>
          </a:p>
        </p:txBody>
      </p:sp>
      <p:sp>
        <p:nvSpPr>
          <p:cNvPr id="9" name="object 3">
            <a:extLst>
              <a:ext uri="{FF2B5EF4-FFF2-40B4-BE49-F238E27FC236}">
                <a16:creationId xmlns:a16="http://schemas.microsoft.com/office/drawing/2014/main" id="{AE522173-96FE-41BD-816E-4E7450DE0289}"/>
              </a:ext>
            </a:extLst>
          </p:cNvPr>
          <p:cNvSpPr/>
          <p:nvPr userDrawn="1"/>
        </p:nvSpPr>
        <p:spPr>
          <a:xfrm>
            <a:off x="457200" y="-12119"/>
            <a:ext cx="2222500" cy="1980564"/>
          </a:xfrm>
          <a:custGeom>
            <a:avLst/>
            <a:gdLst/>
            <a:ahLst/>
            <a:cxnLst/>
            <a:rect l="l" t="t" r="r" b="b"/>
            <a:pathLst>
              <a:path w="2222500" h="1980564">
                <a:moveTo>
                  <a:pt x="0" y="1979993"/>
                </a:moveTo>
                <a:lnTo>
                  <a:pt x="2222423" y="1979993"/>
                </a:lnTo>
                <a:lnTo>
                  <a:pt x="2222423" y="0"/>
                </a:lnTo>
                <a:lnTo>
                  <a:pt x="0" y="0"/>
                </a:lnTo>
                <a:lnTo>
                  <a:pt x="0" y="1979993"/>
                </a:lnTo>
                <a:close/>
              </a:path>
            </a:pathLst>
          </a:custGeom>
          <a:solidFill>
            <a:schemeClr val="accent1"/>
          </a:solidFill>
        </p:spPr>
        <p:txBody>
          <a:bodyPr wrap="square" lIns="0" tIns="0" rIns="0" bIns="0" rtlCol="0"/>
          <a:lstStyle/>
          <a:p>
            <a:endParaRPr dirty="0">
              <a:latin typeface="Arial" charset="0"/>
            </a:endParaRPr>
          </a:p>
        </p:txBody>
      </p:sp>
    </p:spTree>
    <p:extLst>
      <p:ext uri="{BB962C8B-B14F-4D97-AF65-F5344CB8AC3E}">
        <p14:creationId xmlns:p14="http://schemas.microsoft.com/office/powerpoint/2010/main" val="2059641340"/>
      </p:ext>
    </p:extLst>
  </p:cSld>
  <p:clrMapOvr>
    <a:masterClrMapping/>
  </p:clrMapOvr>
  <p:transition>
    <p:fade/>
  </p:transition>
  <p:extLst>
    <p:ext uri="{DCECCB84-F9BA-43D5-87BE-67443E8EF086}">
      <p15:sldGuideLst xmlns:p15="http://schemas.microsoft.com/office/powerpoint/2012/main">
        <p15:guide id="1" orient="horz" pos="386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 name="object 4">
            <a:extLst>
              <a:ext uri="{FF2B5EF4-FFF2-40B4-BE49-F238E27FC236}">
                <a16:creationId xmlns:a16="http://schemas.microsoft.com/office/drawing/2014/main" id="{7D3A24DC-A276-48CB-A62F-46171B7C0DBF}"/>
              </a:ext>
            </a:extLst>
          </p:cNvPr>
          <p:cNvSpPr/>
          <p:nvPr userDrawn="1"/>
        </p:nvSpPr>
        <p:spPr>
          <a:xfrm>
            <a:off x="6096063" y="2743200"/>
            <a:ext cx="6096635" cy="4114800"/>
          </a:xfrm>
          <a:custGeom>
            <a:avLst/>
            <a:gdLst/>
            <a:ahLst/>
            <a:cxnLst/>
            <a:rect l="l" t="t" r="r" b="b"/>
            <a:pathLst>
              <a:path w="6096634" h="4114800">
                <a:moveTo>
                  <a:pt x="0" y="4114800"/>
                </a:moveTo>
                <a:lnTo>
                  <a:pt x="6096050" y="4114800"/>
                </a:lnTo>
                <a:lnTo>
                  <a:pt x="6096050" y="0"/>
                </a:lnTo>
                <a:lnTo>
                  <a:pt x="0" y="0"/>
                </a:lnTo>
                <a:lnTo>
                  <a:pt x="0" y="4114800"/>
                </a:lnTo>
                <a:close/>
              </a:path>
            </a:pathLst>
          </a:custGeom>
          <a:solidFill>
            <a:srgbClr val="FFD700"/>
          </a:solidFill>
        </p:spPr>
        <p:txBody>
          <a:bodyPr wrap="square" lIns="0" tIns="0" rIns="0" bIns="0" rtlCol="0"/>
          <a:lstStyle/>
          <a:p>
            <a:endParaRPr dirty="0">
              <a:latin typeface="Arial" charset="0"/>
            </a:endParaRPr>
          </a:p>
        </p:txBody>
      </p:sp>
      <p:pic>
        <p:nvPicPr>
          <p:cNvPr id="7" name="Picture Placeholder 9">
            <a:extLst>
              <a:ext uri="{FF2B5EF4-FFF2-40B4-BE49-F238E27FC236}">
                <a16:creationId xmlns:a16="http://schemas.microsoft.com/office/drawing/2014/main" id="{ED06D3D6-CBF2-4AE1-AD0F-9CE92519744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95" t="-344" r="-1395" b="-344"/>
          <a:stretch/>
        </p:blipFill>
        <p:spPr>
          <a:xfrm>
            <a:off x="6763130" y="1058863"/>
            <a:ext cx="4762500" cy="5081448"/>
          </a:xfrm>
          <a:prstGeom prst="rect">
            <a:avLst/>
          </a:prstGeom>
        </p:spPr>
      </p:pic>
      <p:sp>
        <p:nvSpPr>
          <p:cNvPr id="47" name="Text Placeholder 46"/>
          <p:cNvSpPr>
            <a:spLocks noGrp="1"/>
          </p:cNvSpPr>
          <p:nvPr>
            <p:ph type="body" sz="quarter" idx="12"/>
          </p:nvPr>
        </p:nvSpPr>
        <p:spPr>
          <a:xfrm>
            <a:off x="457200" y="2743199"/>
            <a:ext cx="5411787" cy="3397111"/>
          </a:xfrm>
          <a:prstGeom prst="rect">
            <a:avLst/>
          </a:prstGeom>
        </p:spPr>
        <p:txBody>
          <a:bodyPr lIns="0" tIns="0" rIns="0" bIns="0"/>
          <a:lstStyle>
            <a:lvl1pPr>
              <a:defRPr sz="4600">
                <a:solidFill>
                  <a:schemeClr val="tx1"/>
                </a:solidFill>
                <a:latin typeface="Georgia" charset="0"/>
                <a:ea typeface="Georgia" charset="0"/>
                <a:cs typeface="Georgia" charset="0"/>
              </a:defRPr>
            </a:lvl1pPr>
            <a:lvl2pPr marL="6350" indent="0">
              <a:spcAft>
                <a:spcPts val="1800"/>
              </a:spcAft>
              <a:tabLst/>
              <a:defRPr sz="4600" b="1">
                <a:solidFill>
                  <a:schemeClr val="tx1"/>
                </a:solidFill>
                <a:latin typeface="Georgia" charset="0"/>
                <a:ea typeface="Georgia" charset="0"/>
                <a:cs typeface="Georgia" charset="0"/>
              </a:defRPr>
            </a:lvl2pPr>
            <a:lvl3pPr marL="6350" indent="0">
              <a:tabLst/>
              <a:defRPr sz="1600" b="0" i="0">
                <a:solidFill>
                  <a:schemeClr val="tx1"/>
                </a:solidFill>
                <a:latin typeface="Arial" charset="0"/>
                <a:ea typeface="Arial" charset="0"/>
                <a:cs typeface="Arial" charset="0"/>
              </a:defRPr>
            </a:lvl3pPr>
            <a:lvl4pPr marL="6350" indent="0">
              <a:tabLst/>
              <a:defRPr sz="1600" b="0" i="0">
                <a:solidFill>
                  <a:schemeClr val="tx1"/>
                </a:solidFill>
                <a:latin typeface="Arial" charset="0"/>
                <a:ea typeface="Arial" charset="0"/>
                <a:cs typeface="Arial" charset="0"/>
              </a:defRPr>
            </a:lvl4pPr>
            <a:lvl5pPr marL="6350" indent="0">
              <a:tabLst/>
              <a:defRPr sz="16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2"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tx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2" name="Date Placeholder 1"/>
          <p:cNvSpPr>
            <a:spLocks noGrp="1"/>
          </p:cNvSpPr>
          <p:nvPr>
            <p:ph type="dt" sz="half" idx="13"/>
          </p:nvPr>
        </p:nvSpPr>
        <p:spPr/>
        <p:txBody>
          <a:bodyPr/>
          <a:lstStyle/>
          <a:p>
            <a:fld id="{019F94E2-C8FE-40C8-9E72-BB23013F4DD7}" type="datetime4">
              <a:rPr lang="en-GB" smtClean="0"/>
              <a:t>09 February 2021</a:t>
            </a:fld>
            <a:endParaRPr lang="en-US" dirty="0"/>
          </a:p>
        </p:txBody>
      </p:sp>
      <p:sp>
        <p:nvSpPr>
          <p:cNvPr id="4" name="Footer Placeholder 3"/>
          <p:cNvSpPr>
            <a:spLocks noGrp="1"/>
          </p:cNvSpPr>
          <p:nvPr>
            <p:ph type="ftr" sz="quarter" idx="14"/>
          </p:nvPr>
        </p:nvSpPr>
        <p:spPr/>
        <p:txBody>
          <a:bodyPr/>
          <a:lstStyle>
            <a:lvl1pPr>
              <a:defRPr b="0" i="0">
                <a:latin typeface="Arial" charset="0"/>
                <a:ea typeface="Arial" charset="0"/>
                <a:cs typeface="Arial" charset="0"/>
              </a:defRPr>
            </a:lvl1pPr>
          </a:lstStyle>
          <a:p>
            <a:r>
              <a:rPr lang="de-DE"/>
              <a:t>2020 © Harneys</a:t>
            </a:r>
            <a:endParaRPr lang="en-US" dirty="0"/>
          </a:p>
        </p:txBody>
      </p:sp>
      <p:sp>
        <p:nvSpPr>
          <p:cNvPr id="9" name="object 3">
            <a:extLst>
              <a:ext uri="{FF2B5EF4-FFF2-40B4-BE49-F238E27FC236}">
                <a16:creationId xmlns:a16="http://schemas.microsoft.com/office/drawing/2014/main" id="{AE522173-96FE-41BD-816E-4E7450DE0289}"/>
              </a:ext>
            </a:extLst>
          </p:cNvPr>
          <p:cNvSpPr/>
          <p:nvPr userDrawn="1"/>
        </p:nvSpPr>
        <p:spPr>
          <a:xfrm>
            <a:off x="457200" y="-12119"/>
            <a:ext cx="2222500" cy="1980564"/>
          </a:xfrm>
          <a:custGeom>
            <a:avLst/>
            <a:gdLst/>
            <a:ahLst/>
            <a:cxnLst/>
            <a:rect l="l" t="t" r="r" b="b"/>
            <a:pathLst>
              <a:path w="2222500" h="1980564">
                <a:moveTo>
                  <a:pt x="0" y="1979993"/>
                </a:moveTo>
                <a:lnTo>
                  <a:pt x="2222423" y="1979993"/>
                </a:lnTo>
                <a:lnTo>
                  <a:pt x="2222423" y="0"/>
                </a:lnTo>
                <a:lnTo>
                  <a:pt x="0" y="0"/>
                </a:lnTo>
                <a:lnTo>
                  <a:pt x="0" y="1979993"/>
                </a:lnTo>
                <a:close/>
              </a:path>
            </a:pathLst>
          </a:custGeom>
          <a:solidFill>
            <a:srgbClr val="FFD700"/>
          </a:solidFill>
        </p:spPr>
        <p:txBody>
          <a:bodyPr wrap="square" lIns="0" tIns="0" rIns="0" bIns="0" rtlCol="0"/>
          <a:lstStyle/>
          <a:p>
            <a:endParaRPr dirty="0">
              <a:latin typeface="Arial" charset="0"/>
            </a:endParaRPr>
          </a:p>
        </p:txBody>
      </p:sp>
    </p:spTree>
    <p:extLst>
      <p:ext uri="{BB962C8B-B14F-4D97-AF65-F5344CB8AC3E}">
        <p14:creationId xmlns:p14="http://schemas.microsoft.com/office/powerpoint/2010/main" val="1086995489"/>
      </p:ext>
    </p:extLst>
  </p:cSld>
  <p:clrMapOvr>
    <a:masterClrMapping/>
  </p:clrMapOvr>
  <p:transition>
    <p:fade/>
  </p:transition>
  <p:extLst>
    <p:ext uri="{DCECCB84-F9BA-43D5-87BE-67443E8EF086}">
      <p15:sldGuideLst xmlns:p15="http://schemas.microsoft.com/office/powerpoint/2012/main">
        <p15:guide id="1" orient="horz" pos="3866"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Divider">
    <p:spTree>
      <p:nvGrpSpPr>
        <p:cNvPr id="1" name=""/>
        <p:cNvGrpSpPr/>
        <p:nvPr/>
      </p:nvGrpSpPr>
      <p:grpSpPr>
        <a:xfrm>
          <a:off x="0" y="0"/>
          <a:ext cx="0" cy="0"/>
          <a:chOff x="0" y="0"/>
          <a:chExt cx="0" cy="0"/>
        </a:xfrm>
      </p:grpSpPr>
      <p:sp>
        <p:nvSpPr>
          <p:cNvPr id="6" name="object 4">
            <a:extLst>
              <a:ext uri="{FF2B5EF4-FFF2-40B4-BE49-F238E27FC236}">
                <a16:creationId xmlns:a16="http://schemas.microsoft.com/office/drawing/2014/main" id="{7D3A24DC-A276-48CB-A62F-46171B7C0DBF}"/>
              </a:ext>
            </a:extLst>
          </p:cNvPr>
          <p:cNvSpPr/>
          <p:nvPr userDrawn="1"/>
        </p:nvSpPr>
        <p:spPr>
          <a:xfrm>
            <a:off x="6096063" y="2743200"/>
            <a:ext cx="6096635" cy="4114800"/>
          </a:xfrm>
          <a:custGeom>
            <a:avLst/>
            <a:gdLst/>
            <a:ahLst/>
            <a:cxnLst/>
            <a:rect l="l" t="t" r="r" b="b"/>
            <a:pathLst>
              <a:path w="6096634" h="4114800">
                <a:moveTo>
                  <a:pt x="0" y="4114800"/>
                </a:moveTo>
                <a:lnTo>
                  <a:pt x="6096050" y="4114800"/>
                </a:lnTo>
                <a:lnTo>
                  <a:pt x="6096050" y="0"/>
                </a:lnTo>
                <a:lnTo>
                  <a:pt x="0" y="0"/>
                </a:lnTo>
                <a:lnTo>
                  <a:pt x="0" y="4114800"/>
                </a:lnTo>
                <a:close/>
              </a:path>
            </a:pathLst>
          </a:custGeom>
          <a:solidFill>
            <a:srgbClr val="F9413A"/>
          </a:solidFill>
        </p:spPr>
        <p:txBody>
          <a:bodyPr wrap="square" lIns="0" tIns="0" rIns="0" bIns="0" rtlCol="0"/>
          <a:lstStyle/>
          <a:p>
            <a:endParaRPr dirty="0">
              <a:latin typeface="Arial" charset="0"/>
            </a:endParaRPr>
          </a:p>
        </p:txBody>
      </p:sp>
      <p:pic>
        <p:nvPicPr>
          <p:cNvPr id="7" name="Picture Placeholder 9">
            <a:extLst>
              <a:ext uri="{FF2B5EF4-FFF2-40B4-BE49-F238E27FC236}">
                <a16:creationId xmlns:a16="http://schemas.microsoft.com/office/drawing/2014/main" id="{ED06D3D6-CBF2-4AE1-AD0F-9CE92519744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95" t="-344" r="-1395" b="-344"/>
          <a:stretch/>
        </p:blipFill>
        <p:spPr>
          <a:xfrm>
            <a:off x="6763130" y="1058863"/>
            <a:ext cx="4762500" cy="5081448"/>
          </a:xfrm>
          <a:prstGeom prst="rect">
            <a:avLst/>
          </a:prstGeom>
        </p:spPr>
      </p:pic>
      <p:sp>
        <p:nvSpPr>
          <p:cNvPr id="47" name="Text Placeholder 46"/>
          <p:cNvSpPr>
            <a:spLocks noGrp="1"/>
          </p:cNvSpPr>
          <p:nvPr>
            <p:ph type="body" sz="quarter" idx="12"/>
          </p:nvPr>
        </p:nvSpPr>
        <p:spPr>
          <a:xfrm>
            <a:off x="457200" y="2743199"/>
            <a:ext cx="5411787" cy="3397111"/>
          </a:xfrm>
          <a:prstGeom prst="rect">
            <a:avLst/>
          </a:prstGeom>
        </p:spPr>
        <p:txBody>
          <a:bodyPr lIns="0" tIns="0" rIns="0" bIns="0"/>
          <a:lstStyle>
            <a:lvl1pPr>
              <a:defRPr sz="4600">
                <a:solidFill>
                  <a:schemeClr val="tx1"/>
                </a:solidFill>
                <a:latin typeface="Georgia" charset="0"/>
                <a:ea typeface="Georgia" charset="0"/>
                <a:cs typeface="Georgia" charset="0"/>
              </a:defRPr>
            </a:lvl1pPr>
            <a:lvl2pPr marL="6350" indent="0">
              <a:spcAft>
                <a:spcPts val="1800"/>
              </a:spcAft>
              <a:tabLst/>
              <a:defRPr sz="4600" b="1">
                <a:solidFill>
                  <a:schemeClr val="tx1"/>
                </a:solidFill>
                <a:latin typeface="Georgia" charset="0"/>
                <a:ea typeface="Georgia" charset="0"/>
                <a:cs typeface="Georgia" charset="0"/>
              </a:defRPr>
            </a:lvl2pPr>
            <a:lvl3pPr marL="6350" indent="0">
              <a:tabLst/>
              <a:defRPr sz="1600" b="0" i="0">
                <a:solidFill>
                  <a:schemeClr val="tx1"/>
                </a:solidFill>
                <a:latin typeface="Arial" charset="0"/>
                <a:ea typeface="Arial" charset="0"/>
                <a:cs typeface="Arial" charset="0"/>
              </a:defRPr>
            </a:lvl3pPr>
            <a:lvl4pPr marL="6350" indent="0">
              <a:tabLst/>
              <a:defRPr sz="1600" b="0" i="0">
                <a:solidFill>
                  <a:schemeClr val="tx1"/>
                </a:solidFill>
                <a:latin typeface="Arial" charset="0"/>
                <a:ea typeface="Arial" charset="0"/>
                <a:cs typeface="Arial" charset="0"/>
              </a:defRPr>
            </a:lvl4pPr>
            <a:lvl5pPr marL="6350" indent="0">
              <a:tabLst/>
              <a:defRPr sz="16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2"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2" name="Date Placeholder 1"/>
          <p:cNvSpPr>
            <a:spLocks noGrp="1"/>
          </p:cNvSpPr>
          <p:nvPr>
            <p:ph type="dt" sz="half" idx="13"/>
          </p:nvPr>
        </p:nvSpPr>
        <p:spPr/>
        <p:txBody>
          <a:bodyPr/>
          <a:lstStyle/>
          <a:p>
            <a:fld id="{1E3637A1-E9D7-4FBC-A4A1-CCEC12D1C5CC}" type="datetime4">
              <a:rPr lang="en-GB" smtClean="0"/>
              <a:t>09 February 2021</a:t>
            </a:fld>
            <a:endParaRPr lang="en-US" dirty="0"/>
          </a:p>
        </p:txBody>
      </p:sp>
      <p:sp>
        <p:nvSpPr>
          <p:cNvPr id="4" name="Footer Placeholder 3"/>
          <p:cNvSpPr>
            <a:spLocks noGrp="1"/>
          </p:cNvSpPr>
          <p:nvPr>
            <p:ph type="ftr" sz="quarter" idx="14"/>
          </p:nvPr>
        </p:nvSpPr>
        <p:spPr/>
        <p:txBody>
          <a:bodyPr/>
          <a:lstStyle>
            <a:lvl1pPr>
              <a:defRPr b="0" i="0">
                <a:latin typeface="Arial" charset="0"/>
                <a:ea typeface="Arial" charset="0"/>
                <a:cs typeface="Arial" charset="0"/>
              </a:defRPr>
            </a:lvl1pPr>
          </a:lstStyle>
          <a:p>
            <a:r>
              <a:rPr lang="de-DE"/>
              <a:t>2020 © Harneys</a:t>
            </a:r>
            <a:endParaRPr lang="en-US" dirty="0"/>
          </a:p>
        </p:txBody>
      </p:sp>
      <p:sp>
        <p:nvSpPr>
          <p:cNvPr id="9" name="object 3">
            <a:extLst>
              <a:ext uri="{FF2B5EF4-FFF2-40B4-BE49-F238E27FC236}">
                <a16:creationId xmlns:a16="http://schemas.microsoft.com/office/drawing/2014/main" id="{AE522173-96FE-41BD-816E-4E7450DE0289}"/>
              </a:ext>
            </a:extLst>
          </p:cNvPr>
          <p:cNvSpPr/>
          <p:nvPr userDrawn="1"/>
        </p:nvSpPr>
        <p:spPr>
          <a:xfrm>
            <a:off x="457200" y="-12119"/>
            <a:ext cx="2222500" cy="1980564"/>
          </a:xfrm>
          <a:custGeom>
            <a:avLst/>
            <a:gdLst/>
            <a:ahLst/>
            <a:cxnLst/>
            <a:rect l="l" t="t" r="r" b="b"/>
            <a:pathLst>
              <a:path w="2222500" h="1980564">
                <a:moveTo>
                  <a:pt x="0" y="1979993"/>
                </a:moveTo>
                <a:lnTo>
                  <a:pt x="2222423" y="1979993"/>
                </a:lnTo>
                <a:lnTo>
                  <a:pt x="2222423" y="0"/>
                </a:lnTo>
                <a:lnTo>
                  <a:pt x="0" y="0"/>
                </a:lnTo>
                <a:lnTo>
                  <a:pt x="0" y="1979993"/>
                </a:lnTo>
                <a:close/>
              </a:path>
            </a:pathLst>
          </a:custGeom>
          <a:solidFill>
            <a:srgbClr val="F9413A"/>
          </a:solidFill>
        </p:spPr>
        <p:txBody>
          <a:bodyPr wrap="square" lIns="0" tIns="0" rIns="0" bIns="0" rtlCol="0"/>
          <a:lstStyle/>
          <a:p>
            <a:endParaRPr dirty="0">
              <a:latin typeface="Arial" charset="0"/>
            </a:endParaRPr>
          </a:p>
        </p:txBody>
      </p:sp>
    </p:spTree>
    <p:extLst>
      <p:ext uri="{BB962C8B-B14F-4D97-AF65-F5344CB8AC3E}">
        <p14:creationId xmlns:p14="http://schemas.microsoft.com/office/powerpoint/2010/main" val="2046320770"/>
      </p:ext>
    </p:extLst>
  </p:cSld>
  <p:clrMapOvr>
    <a:masterClrMapping/>
  </p:clrMapOvr>
  <p:transition>
    <p:fade/>
  </p:transition>
  <p:extLst>
    <p:ext uri="{DCECCB84-F9BA-43D5-87BE-67443E8EF086}">
      <p15:sldGuideLst xmlns:p15="http://schemas.microsoft.com/office/powerpoint/2012/main">
        <p15:guide id="1" orient="horz" pos="386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Divider">
    <p:spTree>
      <p:nvGrpSpPr>
        <p:cNvPr id="1" name=""/>
        <p:cNvGrpSpPr/>
        <p:nvPr/>
      </p:nvGrpSpPr>
      <p:grpSpPr>
        <a:xfrm>
          <a:off x="0" y="0"/>
          <a:ext cx="0" cy="0"/>
          <a:chOff x="0" y="0"/>
          <a:chExt cx="0" cy="0"/>
        </a:xfrm>
      </p:grpSpPr>
      <p:sp>
        <p:nvSpPr>
          <p:cNvPr id="6" name="object 4">
            <a:extLst>
              <a:ext uri="{FF2B5EF4-FFF2-40B4-BE49-F238E27FC236}">
                <a16:creationId xmlns:a16="http://schemas.microsoft.com/office/drawing/2014/main" id="{7D3A24DC-A276-48CB-A62F-46171B7C0DBF}"/>
              </a:ext>
            </a:extLst>
          </p:cNvPr>
          <p:cNvSpPr/>
          <p:nvPr userDrawn="1"/>
        </p:nvSpPr>
        <p:spPr>
          <a:xfrm>
            <a:off x="6096063" y="2743200"/>
            <a:ext cx="6096635" cy="4114800"/>
          </a:xfrm>
          <a:custGeom>
            <a:avLst/>
            <a:gdLst/>
            <a:ahLst/>
            <a:cxnLst/>
            <a:rect l="l" t="t" r="r" b="b"/>
            <a:pathLst>
              <a:path w="6096634" h="4114800">
                <a:moveTo>
                  <a:pt x="0" y="4114800"/>
                </a:moveTo>
                <a:lnTo>
                  <a:pt x="6096050" y="4114800"/>
                </a:lnTo>
                <a:lnTo>
                  <a:pt x="6096050" y="0"/>
                </a:lnTo>
                <a:lnTo>
                  <a:pt x="0" y="0"/>
                </a:lnTo>
                <a:lnTo>
                  <a:pt x="0" y="4114800"/>
                </a:lnTo>
                <a:close/>
              </a:path>
            </a:pathLst>
          </a:custGeom>
          <a:solidFill>
            <a:srgbClr val="00C6B1"/>
          </a:solidFill>
        </p:spPr>
        <p:txBody>
          <a:bodyPr wrap="square" lIns="0" tIns="0" rIns="0" bIns="0" rtlCol="0"/>
          <a:lstStyle/>
          <a:p>
            <a:endParaRPr dirty="0">
              <a:latin typeface="Arial" charset="0"/>
            </a:endParaRPr>
          </a:p>
        </p:txBody>
      </p:sp>
      <p:pic>
        <p:nvPicPr>
          <p:cNvPr id="7" name="Picture Placeholder 9">
            <a:extLst>
              <a:ext uri="{FF2B5EF4-FFF2-40B4-BE49-F238E27FC236}">
                <a16:creationId xmlns:a16="http://schemas.microsoft.com/office/drawing/2014/main" id="{ED06D3D6-CBF2-4AE1-AD0F-9CE92519744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95" t="-344" r="-1395" b="-344"/>
          <a:stretch/>
        </p:blipFill>
        <p:spPr>
          <a:xfrm>
            <a:off x="6763130" y="1058863"/>
            <a:ext cx="4762500" cy="5081448"/>
          </a:xfrm>
          <a:prstGeom prst="rect">
            <a:avLst/>
          </a:prstGeom>
        </p:spPr>
      </p:pic>
      <p:sp>
        <p:nvSpPr>
          <p:cNvPr id="47" name="Text Placeholder 46"/>
          <p:cNvSpPr>
            <a:spLocks noGrp="1"/>
          </p:cNvSpPr>
          <p:nvPr>
            <p:ph type="body" sz="quarter" idx="12"/>
          </p:nvPr>
        </p:nvSpPr>
        <p:spPr>
          <a:xfrm>
            <a:off x="457200" y="2743199"/>
            <a:ext cx="5411787" cy="3397111"/>
          </a:xfrm>
          <a:prstGeom prst="rect">
            <a:avLst/>
          </a:prstGeom>
        </p:spPr>
        <p:txBody>
          <a:bodyPr lIns="0" tIns="0" rIns="0" bIns="0"/>
          <a:lstStyle>
            <a:lvl1pPr>
              <a:defRPr sz="4600">
                <a:solidFill>
                  <a:schemeClr val="tx1"/>
                </a:solidFill>
                <a:latin typeface="Georgia" charset="0"/>
                <a:ea typeface="Georgia" charset="0"/>
                <a:cs typeface="Georgia" charset="0"/>
              </a:defRPr>
            </a:lvl1pPr>
            <a:lvl2pPr marL="6350" indent="0">
              <a:spcAft>
                <a:spcPts val="1800"/>
              </a:spcAft>
              <a:tabLst/>
              <a:defRPr sz="4600" b="1">
                <a:solidFill>
                  <a:schemeClr val="tx1"/>
                </a:solidFill>
                <a:latin typeface="Georgia" charset="0"/>
                <a:ea typeface="Georgia" charset="0"/>
                <a:cs typeface="Georgia" charset="0"/>
              </a:defRPr>
            </a:lvl2pPr>
            <a:lvl3pPr marL="6350" indent="0">
              <a:tabLst/>
              <a:defRPr sz="1600" b="0" i="0">
                <a:solidFill>
                  <a:schemeClr val="tx1"/>
                </a:solidFill>
                <a:latin typeface="Arial" charset="0"/>
                <a:ea typeface="Arial" charset="0"/>
                <a:cs typeface="Arial" charset="0"/>
              </a:defRPr>
            </a:lvl3pPr>
            <a:lvl4pPr marL="6350" indent="0">
              <a:tabLst/>
              <a:defRPr sz="1600" b="0" i="0">
                <a:solidFill>
                  <a:schemeClr val="tx1"/>
                </a:solidFill>
                <a:latin typeface="Arial" charset="0"/>
                <a:ea typeface="Arial" charset="0"/>
                <a:cs typeface="Arial" charset="0"/>
              </a:defRPr>
            </a:lvl4pPr>
            <a:lvl5pPr marL="6350" indent="0">
              <a:tabLst/>
              <a:defRPr sz="16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2"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2" name="Date Placeholder 1"/>
          <p:cNvSpPr>
            <a:spLocks noGrp="1"/>
          </p:cNvSpPr>
          <p:nvPr>
            <p:ph type="dt" sz="half" idx="13"/>
          </p:nvPr>
        </p:nvSpPr>
        <p:spPr/>
        <p:txBody>
          <a:bodyPr/>
          <a:lstStyle/>
          <a:p>
            <a:fld id="{610E63C2-4D16-4C74-9D42-FBF73BC27492}" type="datetime4">
              <a:rPr lang="en-GB" smtClean="0"/>
              <a:t>09 February 2021</a:t>
            </a:fld>
            <a:endParaRPr lang="en-US" dirty="0"/>
          </a:p>
        </p:txBody>
      </p:sp>
      <p:sp>
        <p:nvSpPr>
          <p:cNvPr id="4" name="Footer Placeholder 3"/>
          <p:cNvSpPr>
            <a:spLocks noGrp="1"/>
          </p:cNvSpPr>
          <p:nvPr>
            <p:ph type="ftr" sz="quarter" idx="14"/>
          </p:nvPr>
        </p:nvSpPr>
        <p:spPr/>
        <p:txBody>
          <a:bodyPr/>
          <a:lstStyle>
            <a:lvl1pPr>
              <a:defRPr b="0" i="0">
                <a:latin typeface="Arial" charset="0"/>
                <a:ea typeface="Arial" charset="0"/>
                <a:cs typeface="Arial" charset="0"/>
              </a:defRPr>
            </a:lvl1pPr>
          </a:lstStyle>
          <a:p>
            <a:r>
              <a:rPr lang="de-DE"/>
              <a:t>2020 © Harneys</a:t>
            </a:r>
            <a:endParaRPr lang="en-US" dirty="0"/>
          </a:p>
        </p:txBody>
      </p:sp>
      <p:sp>
        <p:nvSpPr>
          <p:cNvPr id="9" name="object 3">
            <a:extLst>
              <a:ext uri="{FF2B5EF4-FFF2-40B4-BE49-F238E27FC236}">
                <a16:creationId xmlns:a16="http://schemas.microsoft.com/office/drawing/2014/main" id="{AE522173-96FE-41BD-816E-4E7450DE0289}"/>
              </a:ext>
            </a:extLst>
          </p:cNvPr>
          <p:cNvSpPr/>
          <p:nvPr userDrawn="1"/>
        </p:nvSpPr>
        <p:spPr>
          <a:xfrm>
            <a:off x="457200" y="-12119"/>
            <a:ext cx="2222500" cy="1980564"/>
          </a:xfrm>
          <a:custGeom>
            <a:avLst/>
            <a:gdLst/>
            <a:ahLst/>
            <a:cxnLst/>
            <a:rect l="l" t="t" r="r" b="b"/>
            <a:pathLst>
              <a:path w="2222500" h="1980564">
                <a:moveTo>
                  <a:pt x="0" y="1979993"/>
                </a:moveTo>
                <a:lnTo>
                  <a:pt x="2222423" y="1979993"/>
                </a:lnTo>
                <a:lnTo>
                  <a:pt x="2222423" y="0"/>
                </a:lnTo>
                <a:lnTo>
                  <a:pt x="0" y="0"/>
                </a:lnTo>
                <a:lnTo>
                  <a:pt x="0" y="1979993"/>
                </a:lnTo>
                <a:close/>
              </a:path>
            </a:pathLst>
          </a:custGeom>
          <a:solidFill>
            <a:srgbClr val="00C6B1"/>
          </a:solidFill>
        </p:spPr>
        <p:txBody>
          <a:bodyPr wrap="square" lIns="0" tIns="0" rIns="0" bIns="0" rtlCol="0"/>
          <a:lstStyle/>
          <a:p>
            <a:endParaRPr dirty="0">
              <a:latin typeface="Arial" charset="0"/>
            </a:endParaRPr>
          </a:p>
        </p:txBody>
      </p:sp>
    </p:spTree>
    <p:extLst>
      <p:ext uri="{BB962C8B-B14F-4D97-AF65-F5344CB8AC3E}">
        <p14:creationId xmlns:p14="http://schemas.microsoft.com/office/powerpoint/2010/main" val="1450500944"/>
      </p:ext>
    </p:extLst>
  </p:cSld>
  <p:clrMapOvr>
    <a:masterClrMapping/>
  </p:clrMapOvr>
  <p:transition>
    <p:fade/>
  </p:transition>
  <p:extLst>
    <p:ext uri="{DCECCB84-F9BA-43D5-87BE-67443E8EF086}">
      <p15:sldGuideLst xmlns:p15="http://schemas.microsoft.com/office/powerpoint/2012/main">
        <p15:guide id="1" orient="horz" pos="386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Divider">
    <p:spTree>
      <p:nvGrpSpPr>
        <p:cNvPr id="1" name=""/>
        <p:cNvGrpSpPr/>
        <p:nvPr/>
      </p:nvGrpSpPr>
      <p:grpSpPr>
        <a:xfrm>
          <a:off x="0" y="0"/>
          <a:ext cx="0" cy="0"/>
          <a:chOff x="0" y="0"/>
          <a:chExt cx="0" cy="0"/>
        </a:xfrm>
      </p:grpSpPr>
      <p:sp>
        <p:nvSpPr>
          <p:cNvPr id="6" name="object 4">
            <a:extLst>
              <a:ext uri="{FF2B5EF4-FFF2-40B4-BE49-F238E27FC236}">
                <a16:creationId xmlns:a16="http://schemas.microsoft.com/office/drawing/2014/main" id="{7D3A24DC-A276-48CB-A62F-46171B7C0DBF}"/>
              </a:ext>
            </a:extLst>
          </p:cNvPr>
          <p:cNvSpPr/>
          <p:nvPr userDrawn="1"/>
        </p:nvSpPr>
        <p:spPr>
          <a:xfrm>
            <a:off x="6096063" y="2743200"/>
            <a:ext cx="6096635" cy="4114800"/>
          </a:xfrm>
          <a:custGeom>
            <a:avLst/>
            <a:gdLst/>
            <a:ahLst/>
            <a:cxnLst/>
            <a:rect l="l" t="t" r="r" b="b"/>
            <a:pathLst>
              <a:path w="6096634" h="4114800">
                <a:moveTo>
                  <a:pt x="0" y="4114800"/>
                </a:moveTo>
                <a:lnTo>
                  <a:pt x="6096050" y="4114800"/>
                </a:lnTo>
                <a:lnTo>
                  <a:pt x="6096050" y="0"/>
                </a:lnTo>
                <a:lnTo>
                  <a:pt x="0" y="0"/>
                </a:lnTo>
                <a:lnTo>
                  <a:pt x="0" y="4114800"/>
                </a:lnTo>
                <a:close/>
              </a:path>
            </a:pathLst>
          </a:custGeom>
          <a:solidFill>
            <a:srgbClr val="C79CD3"/>
          </a:solidFill>
        </p:spPr>
        <p:txBody>
          <a:bodyPr wrap="square" lIns="0" tIns="0" rIns="0" bIns="0" rtlCol="0"/>
          <a:lstStyle/>
          <a:p>
            <a:endParaRPr dirty="0">
              <a:latin typeface="Arial" charset="0"/>
            </a:endParaRPr>
          </a:p>
        </p:txBody>
      </p:sp>
      <p:pic>
        <p:nvPicPr>
          <p:cNvPr id="7" name="Picture Placeholder 9">
            <a:extLst>
              <a:ext uri="{FF2B5EF4-FFF2-40B4-BE49-F238E27FC236}">
                <a16:creationId xmlns:a16="http://schemas.microsoft.com/office/drawing/2014/main" id="{ED06D3D6-CBF2-4AE1-AD0F-9CE92519744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95" t="-344" r="-1395" b="-344"/>
          <a:stretch/>
        </p:blipFill>
        <p:spPr>
          <a:xfrm>
            <a:off x="6763130" y="1058863"/>
            <a:ext cx="4762500" cy="5081448"/>
          </a:xfrm>
          <a:prstGeom prst="rect">
            <a:avLst/>
          </a:prstGeom>
        </p:spPr>
      </p:pic>
      <p:sp>
        <p:nvSpPr>
          <p:cNvPr id="47" name="Text Placeholder 46"/>
          <p:cNvSpPr>
            <a:spLocks noGrp="1"/>
          </p:cNvSpPr>
          <p:nvPr>
            <p:ph type="body" sz="quarter" idx="12"/>
          </p:nvPr>
        </p:nvSpPr>
        <p:spPr>
          <a:xfrm>
            <a:off x="457200" y="2743199"/>
            <a:ext cx="5411787" cy="3397111"/>
          </a:xfrm>
          <a:prstGeom prst="rect">
            <a:avLst/>
          </a:prstGeom>
        </p:spPr>
        <p:txBody>
          <a:bodyPr lIns="0" tIns="0" rIns="0" bIns="0"/>
          <a:lstStyle>
            <a:lvl1pPr>
              <a:defRPr sz="4600">
                <a:solidFill>
                  <a:schemeClr val="tx1"/>
                </a:solidFill>
                <a:latin typeface="Georgia" charset="0"/>
                <a:ea typeface="Georgia" charset="0"/>
                <a:cs typeface="Georgia" charset="0"/>
              </a:defRPr>
            </a:lvl1pPr>
            <a:lvl2pPr marL="6350" indent="0">
              <a:spcAft>
                <a:spcPts val="1800"/>
              </a:spcAft>
              <a:tabLst/>
              <a:defRPr sz="4600" b="1">
                <a:solidFill>
                  <a:schemeClr val="tx1"/>
                </a:solidFill>
                <a:latin typeface="Georgia" charset="0"/>
                <a:ea typeface="Georgia" charset="0"/>
                <a:cs typeface="Georgia" charset="0"/>
              </a:defRPr>
            </a:lvl2pPr>
            <a:lvl3pPr marL="6350" indent="0">
              <a:tabLst/>
              <a:defRPr sz="1600" b="0" i="0">
                <a:solidFill>
                  <a:schemeClr val="tx1"/>
                </a:solidFill>
                <a:latin typeface="Arial" charset="0"/>
                <a:ea typeface="Arial" charset="0"/>
                <a:cs typeface="Arial" charset="0"/>
              </a:defRPr>
            </a:lvl3pPr>
            <a:lvl4pPr marL="6350" indent="0">
              <a:tabLst/>
              <a:defRPr sz="1600" b="0" i="0">
                <a:solidFill>
                  <a:schemeClr val="tx1"/>
                </a:solidFill>
                <a:latin typeface="Arial" charset="0"/>
                <a:ea typeface="Arial" charset="0"/>
                <a:cs typeface="Arial" charset="0"/>
              </a:defRPr>
            </a:lvl4pPr>
            <a:lvl5pPr marL="6350" indent="0">
              <a:tabLst/>
              <a:defRPr sz="16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2"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2" name="Date Placeholder 1"/>
          <p:cNvSpPr>
            <a:spLocks noGrp="1"/>
          </p:cNvSpPr>
          <p:nvPr>
            <p:ph type="dt" sz="half" idx="13"/>
          </p:nvPr>
        </p:nvSpPr>
        <p:spPr/>
        <p:txBody>
          <a:bodyPr/>
          <a:lstStyle/>
          <a:p>
            <a:fld id="{FF030AF0-5C89-4B9D-86A3-3F47A99A7491}" type="datetime4">
              <a:rPr lang="en-GB" smtClean="0"/>
              <a:t>09 February 2021</a:t>
            </a:fld>
            <a:endParaRPr lang="en-US" dirty="0"/>
          </a:p>
        </p:txBody>
      </p:sp>
      <p:sp>
        <p:nvSpPr>
          <p:cNvPr id="4" name="Footer Placeholder 3"/>
          <p:cNvSpPr>
            <a:spLocks noGrp="1"/>
          </p:cNvSpPr>
          <p:nvPr>
            <p:ph type="ftr" sz="quarter" idx="14"/>
          </p:nvPr>
        </p:nvSpPr>
        <p:spPr/>
        <p:txBody>
          <a:bodyPr/>
          <a:lstStyle>
            <a:lvl1pPr>
              <a:defRPr b="0" i="0">
                <a:latin typeface="Arial" charset="0"/>
                <a:ea typeface="Arial" charset="0"/>
                <a:cs typeface="Arial" charset="0"/>
              </a:defRPr>
            </a:lvl1pPr>
          </a:lstStyle>
          <a:p>
            <a:r>
              <a:rPr lang="de-DE"/>
              <a:t>2020 © Harneys</a:t>
            </a:r>
            <a:endParaRPr lang="en-US" dirty="0"/>
          </a:p>
        </p:txBody>
      </p:sp>
      <p:sp>
        <p:nvSpPr>
          <p:cNvPr id="9" name="object 3">
            <a:extLst>
              <a:ext uri="{FF2B5EF4-FFF2-40B4-BE49-F238E27FC236}">
                <a16:creationId xmlns:a16="http://schemas.microsoft.com/office/drawing/2014/main" id="{AE522173-96FE-41BD-816E-4E7450DE0289}"/>
              </a:ext>
            </a:extLst>
          </p:cNvPr>
          <p:cNvSpPr/>
          <p:nvPr userDrawn="1"/>
        </p:nvSpPr>
        <p:spPr>
          <a:xfrm>
            <a:off x="457200" y="-12119"/>
            <a:ext cx="2222500" cy="1980564"/>
          </a:xfrm>
          <a:custGeom>
            <a:avLst/>
            <a:gdLst/>
            <a:ahLst/>
            <a:cxnLst/>
            <a:rect l="l" t="t" r="r" b="b"/>
            <a:pathLst>
              <a:path w="2222500" h="1980564">
                <a:moveTo>
                  <a:pt x="0" y="1979993"/>
                </a:moveTo>
                <a:lnTo>
                  <a:pt x="2222423" y="1979993"/>
                </a:lnTo>
                <a:lnTo>
                  <a:pt x="2222423" y="0"/>
                </a:lnTo>
                <a:lnTo>
                  <a:pt x="0" y="0"/>
                </a:lnTo>
                <a:lnTo>
                  <a:pt x="0" y="1979993"/>
                </a:lnTo>
                <a:close/>
              </a:path>
            </a:pathLst>
          </a:custGeom>
          <a:solidFill>
            <a:srgbClr val="C79CD3"/>
          </a:solidFill>
        </p:spPr>
        <p:txBody>
          <a:bodyPr wrap="square" lIns="0" tIns="0" rIns="0" bIns="0" rtlCol="0"/>
          <a:lstStyle/>
          <a:p>
            <a:endParaRPr dirty="0">
              <a:latin typeface="Arial" charset="0"/>
            </a:endParaRPr>
          </a:p>
        </p:txBody>
      </p:sp>
    </p:spTree>
    <p:extLst>
      <p:ext uri="{BB962C8B-B14F-4D97-AF65-F5344CB8AC3E}">
        <p14:creationId xmlns:p14="http://schemas.microsoft.com/office/powerpoint/2010/main" val="1877443930"/>
      </p:ext>
    </p:extLst>
  </p:cSld>
  <p:clrMapOvr>
    <a:masterClrMapping/>
  </p:clrMapOvr>
  <p:transition>
    <p:fade/>
  </p:transition>
  <p:extLst>
    <p:ext uri="{DCECCB84-F9BA-43D5-87BE-67443E8EF086}">
      <p15:sldGuideLst xmlns:p15="http://schemas.microsoft.com/office/powerpoint/2012/main">
        <p15:guide id="1" orient="horz" pos="386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rge text – Charcoal">
    <p:spTree>
      <p:nvGrpSpPr>
        <p:cNvPr id="1" name=""/>
        <p:cNvGrpSpPr/>
        <p:nvPr/>
      </p:nvGrpSpPr>
      <p:grpSpPr>
        <a:xfrm>
          <a:off x="0" y="0"/>
          <a:ext cx="0" cy="0"/>
          <a:chOff x="0" y="0"/>
          <a:chExt cx="0" cy="0"/>
        </a:xfrm>
      </p:grpSpPr>
      <p:sp>
        <p:nvSpPr>
          <p:cNvPr id="11" name="object 4">
            <a:extLst>
              <a:ext uri="{FF2B5EF4-FFF2-40B4-BE49-F238E27FC236}">
                <a16:creationId xmlns:a16="http://schemas.microsoft.com/office/drawing/2014/main" id="{DC0DF069-E790-40B7-8D5A-7FE9AE6CAD40}"/>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rgbClr val="F9413A"/>
          </a:solidFill>
        </p:spPr>
        <p:txBody>
          <a:bodyPr wrap="square" lIns="0" tIns="0" rIns="0" bIns="0" rtlCol="0"/>
          <a:lstStyle/>
          <a:p>
            <a:endParaRPr dirty="0">
              <a:latin typeface="Arial" charset="0"/>
            </a:endParaRPr>
          </a:p>
        </p:txBody>
      </p:sp>
      <p:sp>
        <p:nvSpPr>
          <p:cNvPr id="9" name="object 3">
            <a:extLst>
              <a:ext uri="{FF2B5EF4-FFF2-40B4-BE49-F238E27FC236}">
                <a16:creationId xmlns:a16="http://schemas.microsoft.com/office/drawing/2014/main" id="{BD8D7E5B-F25B-4375-A1FE-F5372711251C}"/>
              </a:ext>
            </a:extLst>
          </p:cNvPr>
          <p:cNvSpPr/>
          <p:nvPr userDrawn="1"/>
        </p:nvSpPr>
        <p:spPr>
          <a:xfrm>
            <a:off x="0" y="0"/>
            <a:ext cx="6096635" cy="6858000"/>
          </a:xfrm>
          <a:custGeom>
            <a:avLst/>
            <a:gdLst/>
            <a:ahLst/>
            <a:cxnLst/>
            <a:rect l="l" t="t" r="r" b="b"/>
            <a:pathLst>
              <a:path w="6096635" h="6858000">
                <a:moveTo>
                  <a:pt x="0" y="6858000"/>
                </a:moveTo>
                <a:lnTo>
                  <a:pt x="6096063" y="6858000"/>
                </a:lnTo>
                <a:lnTo>
                  <a:pt x="6096063" y="0"/>
                </a:lnTo>
                <a:lnTo>
                  <a:pt x="0" y="0"/>
                </a:lnTo>
                <a:lnTo>
                  <a:pt x="0" y="6858000"/>
                </a:lnTo>
                <a:close/>
              </a:path>
            </a:pathLst>
          </a:custGeom>
          <a:solidFill>
            <a:srgbClr val="333F48"/>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9" name="Text Placeholder 18"/>
          <p:cNvSpPr>
            <a:spLocks noGrp="1"/>
          </p:cNvSpPr>
          <p:nvPr>
            <p:ph type="body" sz="quarter" idx="12"/>
          </p:nvPr>
        </p:nvSpPr>
        <p:spPr>
          <a:xfrm>
            <a:off x="7315263" y="1371600"/>
            <a:ext cx="4419600" cy="2882900"/>
          </a:xfrm>
          <a:prstGeom prst="rect">
            <a:avLst/>
          </a:prstGeom>
        </p:spPr>
        <p:txBody>
          <a:bodyPr lIns="0" tIns="0" rIns="0" bIns="0"/>
          <a:lstStyle>
            <a:lvl1pPr marL="227013" indent="-219075">
              <a:tabLst/>
              <a:defRPr sz="3000">
                <a:solidFill>
                  <a:srgbClr val="F9413A"/>
                </a:solidFill>
                <a:latin typeface="Georgia" charset="0"/>
                <a:ea typeface="Georgia" charset="0"/>
                <a:cs typeface="Georgia" charset="0"/>
              </a:defRPr>
            </a:lvl1pPr>
            <a:lvl2pPr marL="227013" indent="0">
              <a:tabLst/>
              <a:defRPr sz="3000">
                <a:solidFill>
                  <a:srgbClr val="F9413A"/>
                </a:solidFill>
                <a:latin typeface="Georgia" charset="0"/>
                <a:ea typeface="Georgia" charset="0"/>
                <a:cs typeface="Georgia" charset="0"/>
              </a:defRPr>
            </a:lvl2pPr>
            <a:lvl3pPr marL="227013" indent="0">
              <a:tabLst/>
              <a:defRPr sz="3000">
                <a:solidFill>
                  <a:srgbClr val="F9413A"/>
                </a:solidFill>
                <a:latin typeface="Georgia" charset="0"/>
                <a:ea typeface="Georgia" charset="0"/>
                <a:cs typeface="Georgia" charset="0"/>
              </a:defRPr>
            </a:lvl3pPr>
            <a:lvl4pPr marL="227013" indent="0">
              <a:tabLst/>
              <a:defRPr sz="3000">
                <a:solidFill>
                  <a:srgbClr val="F9413A"/>
                </a:solidFill>
                <a:latin typeface="Georgia" charset="0"/>
                <a:ea typeface="Georgia" charset="0"/>
                <a:cs typeface="Georgia" charset="0"/>
              </a:defRPr>
            </a:lvl4pPr>
            <a:lvl5pPr marL="227013" indent="0">
              <a:tabLst/>
              <a:defRPr sz="3000">
                <a:solidFill>
                  <a:srgbClr val="F9413A"/>
                </a:solidFill>
                <a:latin typeface="Georgia" charset="0"/>
                <a:ea typeface="Georgia" charset="0"/>
                <a:cs typeface="Georgi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6"/>
          <p:cNvSpPr>
            <a:spLocks noGrp="1"/>
          </p:cNvSpPr>
          <p:nvPr>
            <p:ph type="body" sz="quarter" idx="11"/>
          </p:nvPr>
        </p:nvSpPr>
        <p:spPr>
          <a:xfrm>
            <a:off x="457200" y="854874"/>
            <a:ext cx="5257800" cy="861774"/>
          </a:xfrm>
          <a:prstGeom prst="rect">
            <a:avLst/>
          </a:prstGeom>
        </p:spPr>
        <p:txBody>
          <a:bodyPr lIns="0" tIns="0" rIns="0" bIns="0">
            <a:spAutoFit/>
          </a:bodyPr>
          <a:lstStyle>
            <a:lvl1pPr>
              <a:spcAft>
                <a:spcPts val="2000"/>
              </a:spcAft>
              <a:defRPr sz="2800" b="1">
                <a:solidFill>
                  <a:schemeClr val="bg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25" name="Title 19"/>
          <p:cNvSpPr>
            <a:spLocks noGrp="1"/>
          </p:cNvSpPr>
          <p:nvPr>
            <p:ph type="title"/>
          </p:nvPr>
        </p:nvSpPr>
        <p:spPr>
          <a:xfrm>
            <a:off x="457200" y="411163"/>
            <a:ext cx="5257800" cy="430887"/>
          </a:xfrm>
        </p:spPr>
        <p:txBody>
          <a:bodyPr/>
          <a:lstStyle>
            <a:lvl1pPr>
              <a:defRPr>
                <a:solidFill>
                  <a:schemeClr val="bg1"/>
                </a:solidFill>
              </a:defRPr>
            </a:lvl1pPr>
          </a:lstStyle>
          <a:p>
            <a:r>
              <a:rPr lang="en-US"/>
              <a:t>Click to edit Master title style</a:t>
            </a:r>
            <a:endParaRPr lang="en-US" dirty="0"/>
          </a:p>
        </p:txBody>
      </p:sp>
      <p:sp>
        <p:nvSpPr>
          <p:cNvPr id="26" name="Text Placeholder 16"/>
          <p:cNvSpPr>
            <a:spLocks noGrp="1"/>
          </p:cNvSpPr>
          <p:nvPr>
            <p:ph type="body" sz="quarter" idx="14"/>
          </p:nvPr>
        </p:nvSpPr>
        <p:spPr>
          <a:xfrm>
            <a:off x="457200" y="1550440"/>
            <a:ext cx="5257800" cy="1790234"/>
          </a:xfrm>
          <a:prstGeom prst="rect">
            <a:avLst/>
          </a:prstGeom>
        </p:spPr>
        <p:txBody>
          <a:bodyPr lIns="0" tIns="0" rIns="0" bIns="0">
            <a:spAutoFit/>
          </a:bodyPr>
          <a:lstStyle>
            <a:lvl1pPr>
              <a:spcAft>
                <a:spcPts val="1600"/>
              </a:spcAft>
              <a:defRPr sz="1600" b="1" i="0">
                <a:solidFill>
                  <a:schemeClr val="bg1"/>
                </a:solidFill>
                <a:latin typeface="Arial" charset="0"/>
                <a:ea typeface="Arial" charset="0"/>
                <a:cs typeface="Arial" charset="0"/>
              </a:defRPr>
            </a:lvl1pPr>
            <a:lvl2pPr marL="0" indent="0">
              <a:spcAft>
                <a:spcPts val="1600"/>
              </a:spcAft>
              <a:tabLst/>
              <a:defRPr sz="1600" b="0" i="0">
                <a:solidFill>
                  <a:schemeClr val="bg1"/>
                </a:solidFill>
                <a:latin typeface="Arial" charset="0"/>
                <a:ea typeface="Arial" charset="0"/>
                <a:cs typeface="Arial" charset="0"/>
              </a:defRPr>
            </a:lvl2pPr>
            <a:lvl3pPr marL="6350" indent="0">
              <a:spcAft>
                <a:spcPts val="1400"/>
              </a:spcAft>
              <a:tabLst/>
              <a:defRPr sz="1400" b="0" i="0">
                <a:solidFill>
                  <a:schemeClr val="bg1"/>
                </a:solidFill>
                <a:latin typeface="Arial" charset="0"/>
                <a:ea typeface="Arial" charset="0"/>
                <a:cs typeface="Arial" charset="0"/>
              </a:defRPr>
            </a:lvl3pPr>
            <a:lvl4pPr marL="6350" indent="0">
              <a:spcAft>
                <a:spcPts val="1200"/>
              </a:spcAft>
              <a:tabLst/>
              <a:defRPr sz="1200" b="0" i="0">
                <a:solidFill>
                  <a:schemeClr val="bg1"/>
                </a:solidFill>
                <a:latin typeface="Arial" charset="0"/>
                <a:ea typeface="Arial" charset="0"/>
                <a:cs typeface="Arial" charset="0"/>
              </a:defRPr>
            </a:lvl4pPr>
            <a:lvl5pPr marL="6350" indent="0">
              <a:spcAft>
                <a:spcPts val="1000"/>
              </a:spcAft>
              <a:tabLst/>
              <a:defRPr sz="1000" b="0" i="0">
                <a:solidFill>
                  <a:schemeClr val="bg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5"/>
          </p:nvPr>
        </p:nvSpPr>
        <p:spPr/>
        <p:txBody>
          <a:bodyPr/>
          <a:lstStyle/>
          <a:p>
            <a:fld id="{033A95A0-5209-4BAC-ABC1-9C0C802D2862}" type="datetime4">
              <a:rPr lang="en-GB" smtClean="0"/>
              <a:t>09 February 2021</a:t>
            </a:fld>
            <a:endParaRPr lang="en-US" dirty="0"/>
          </a:p>
        </p:txBody>
      </p:sp>
      <p:sp>
        <p:nvSpPr>
          <p:cNvPr id="4" name="Footer Placeholder 3"/>
          <p:cNvSpPr>
            <a:spLocks noGrp="1"/>
          </p:cNvSpPr>
          <p:nvPr>
            <p:ph type="ftr" sz="quarter" idx="16"/>
          </p:nvPr>
        </p:nvSpPr>
        <p:spPr/>
        <p:txBody>
          <a:bodyPr/>
          <a:lstStyle>
            <a:lvl1pPr>
              <a:defRPr b="0" i="0">
                <a:solidFill>
                  <a:schemeClr val="bg1"/>
                </a:solidFill>
                <a:latin typeface="Arial" charset="0"/>
                <a:ea typeface="Arial" charset="0"/>
                <a:cs typeface="Arial" charset="0"/>
              </a:defRPr>
            </a:lvl1pPr>
          </a:lstStyle>
          <a:p>
            <a:r>
              <a:rPr lang="de-DE"/>
              <a:t>2020 © Harneys</a:t>
            </a:r>
            <a:endParaRPr lang="en-US" dirty="0"/>
          </a:p>
        </p:txBody>
      </p:sp>
      <p:sp>
        <p:nvSpPr>
          <p:cNvPr id="12" name="object 8">
            <a:extLst>
              <a:ext uri="{FF2B5EF4-FFF2-40B4-BE49-F238E27FC236}">
                <a16:creationId xmlns:a16="http://schemas.microsoft.com/office/drawing/2014/main" id="{23CFB5C8-383D-4AAA-8614-6186778631B1}"/>
              </a:ext>
            </a:extLst>
          </p:cNvPr>
          <p:cNvSpPr txBox="1"/>
          <p:nvPr userDrawn="1"/>
        </p:nvSpPr>
        <p:spPr>
          <a:xfrm>
            <a:off x="7315225" y="4264703"/>
            <a:ext cx="4876775" cy="1609566"/>
          </a:xfrm>
          <a:prstGeom prst="rect">
            <a:avLst/>
          </a:prstGeom>
          <a:solidFill>
            <a:schemeClr val="tx1"/>
          </a:solidFill>
        </p:spPr>
        <p:txBody>
          <a:bodyPr vert="horz" wrap="square" lIns="108000" tIns="108000" rIns="468000" bIns="216000" rtlCol="0">
            <a:spAutoFit/>
          </a:bodyPr>
          <a:lstStyle/>
          <a:p>
            <a:pPr marL="12700">
              <a:lnSpc>
                <a:spcPct val="100000"/>
              </a:lnSpc>
              <a:spcBef>
                <a:spcPts val="655"/>
              </a:spcBef>
            </a:pPr>
            <a:endParaRPr lang="en-CA" sz="1200" dirty="0">
              <a:solidFill>
                <a:schemeClr val="bg1"/>
              </a:solidFill>
              <a:latin typeface="Arial" charset="0"/>
              <a:cs typeface="Arial" charset="0"/>
            </a:endParaRPr>
          </a:p>
          <a:p>
            <a:pPr marL="12700">
              <a:lnSpc>
                <a:spcPct val="100000"/>
              </a:lnSpc>
              <a:spcBef>
                <a:spcPts val="655"/>
              </a:spcBef>
            </a:pPr>
            <a:endParaRPr lang="en-CA" sz="1200" dirty="0">
              <a:solidFill>
                <a:schemeClr val="bg1"/>
              </a:solidFill>
              <a:latin typeface="Arial" charset="0"/>
              <a:cs typeface="Arial" charset="0"/>
            </a:endParaRPr>
          </a:p>
          <a:p>
            <a:pPr marL="12700">
              <a:lnSpc>
                <a:spcPct val="100000"/>
              </a:lnSpc>
              <a:spcBef>
                <a:spcPts val="655"/>
              </a:spcBef>
            </a:pPr>
            <a:endParaRPr lang="en-CA" sz="1200" dirty="0">
              <a:solidFill>
                <a:schemeClr val="bg1"/>
              </a:solidFill>
              <a:latin typeface="Arial" charset="0"/>
              <a:cs typeface="Arial" charset="0"/>
            </a:endParaRPr>
          </a:p>
          <a:p>
            <a:pPr marL="12700">
              <a:lnSpc>
                <a:spcPct val="100000"/>
              </a:lnSpc>
              <a:spcBef>
                <a:spcPts val="655"/>
              </a:spcBef>
            </a:pPr>
            <a:endParaRPr lang="en-CA" sz="1200" dirty="0">
              <a:solidFill>
                <a:schemeClr val="bg1"/>
              </a:solidFill>
              <a:latin typeface="Arial" charset="0"/>
              <a:cs typeface="Arial" charset="0"/>
            </a:endParaRPr>
          </a:p>
          <a:p>
            <a:pPr marL="12700">
              <a:lnSpc>
                <a:spcPct val="100000"/>
              </a:lnSpc>
              <a:spcBef>
                <a:spcPts val="655"/>
              </a:spcBef>
            </a:pPr>
            <a:endParaRPr lang="en-CA" sz="1200" dirty="0">
              <a:solidFill>
                <a:schemeClr val="bg1"/>
              </a:solidFill>
              <a:latin typeface="Arial" charset="0"/>
              <a:cs typeface="Arial" charset="0"/>
            </a:endParaRPr>
          </a:p>
        </p:txBody>
      </p:sp>
    </p:spTree>
    <p:extLst>
      <p:ext uri="{BB962C8B-B14F-4D97-AF65-F5344CB8AC3E}">
        <p14:creationId xmlns:p14="http://schemas.microsoft.com/office/powerpoint/2010/main" val="141439406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text – Blue">
    <p:spTree>
      <p:nvGrpSpPr>
        <p:cNvPr id="1" name=""/>
        <p:cNvGrpSpPr/>
        <p:nvPr/>
      </p:nvGrpSpPr>
      <p:grpSpPr>
        <a:xfrm>
          <a:off x="0" y="0"/>
          <a:ext cx="0" cy="0"/>
          <a:chOff x="0" y="0"/>
          <a:chExt cx="0" cy="0"/>
        </a:xfrm>
      </p:grpSpPr>
      <p:sp>
        <p:nvSpPr>
          <p:cNvPr id="11" name="object 4">
            <a:extLst>
              <a:ext uri="{FF2B5EF4-FFF2-40B4-BE49-F238E27FC236}">
                <a16:creationId xmlns:a16="http://schemas.microsoft.com/office/drawing/2014/main" id="{DC0DF069-E790-40B7-8D5A-7FE9AE6CAD40}"/>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rgbClr val="00C6B1"/>
          </a:solidFill>
        </p:spPr>
        <p:txBody>
          <a:bodyPr wrap="square" lIns="0" tIns="0" rIns="0" bIns="0" rtlCol="0"/>
          <a:lstStyle/>
          <a:p>
            <a:endParaRPr dirty="0">
              <a:latin typeface="Arial" charset="0"/>
            </a:endParaRPr>
          </a:p>
        </p:txBody>
      </p:sp>
      <p:sp>
        <p:nvSpPr>
          <p:cNvPr id="9" name="object 3">
            <a:extLst>
              <a:ext uri="{FF2B5EF4-FFF2-40B4-BE49-F238E27FC236}">
                <a16:creationId xmlns:a16="http://schemas.microsoft.com/office/drawing/2014/main" id="{BD8D7E5B-F25B-4375-A1FE-F5372711251C}"/>
              </a:ext>
            </a:extLst>
          </p:cNvPr>
          <p:cNvSpPr/>
          <p:nvPr userDrawn="1"/>
        </p:nvSpPr>
        <p:spPr>
          <a:xfrm>
            <a:off x="0" y="0"/>
            <a:ext cx="6096635" cy="6858000"/>
          </a:xfrm>
          <a:custGeom>
            <a:avLst/>
            <a:gdLst/>
            <a:ahLst/>
            <a:cxnLst/>
            <a:rect l="l" t="t" r="r" b="b"/>
            <a:pathLst>
              <a:path w="6096635" h="6858000">
                <a:moveTo>
                  <a:pt x="0" y="6858000"/>
                </a:moveTo>
                <a:lnTo>
                  <a:pt x="6096063" y="6858000"/>
                </a:lnTo>
                <a:lnTo>
                  <a:pt x="6096063" y="0"/>
                </a:lnTo>
                <a:lnTo>
                  <a:pt x="0" y="0"/>
                </a:lnTo>
                <a:lnTo>
                  <a:pt x="0" y="6858000"/>
                </a:lnTo>
                <a:close/>
              </a:path>
            </a:pathLst>
          </a:custGeom>
          <a:solidFill>
            <a:schemeClr val="accent1"/>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9" name="Text Placeholder 18"/>
          <p:cNvSpPr>
            <a:spLocks noGrp="1"/>
          </p:cNvSpPr>
          <p:nvPr>
            <p:ph type="body" sz="quarter" idx="12"/>
          </p:nvPr>
        </p:nvSpPr>
        <p:spPr>
          <a:xfrm>
            <a:off x="7315263" y="1371600"/>
            <a:ext cx="4419600" cy="2882900"/>
          </a:xfrm>
          <a:prstGeom prst="rect">
            <a:avLst/>
          </a:prstGeom>
        </p:spPr>
        <p:txBody>
          <a:bodyPr lIns="0" tIns="0" rIns="0" bIns="0"/>
          <a:lstStyle>
            <a:lvl1pPr marL="227013" indent="-219075">
              <a:tabLst/>
              <a:defRPr sz="3000">
                <a:solidFill>
                  <a:srgbClr val="00C6B1"/>
                </a:solidFill>
                <a:latin typeface="Georgia" charset="0"/>
                <a:ea typeface="Georgia" charset="0"/>
                <a:cs typeface="Georgia" charset="0"/>
              </a:defRPr>
            </a:lvl1pPr>
            <a:lvl2pPr marL="227013" indent="0">
              <a:tabLst/>
              <a:defRPr sz="3000">
                <a:solidFill>
                  <a:srgbClr val="00C6B1"/>
                </a:solidFill>
                <a:latin typeface="Georgia" charset="0"/>
                <a:ea typeface="Georgia" charset="0"/>
                <a:cs typeface="Georgia" charset="0"/>
              </a:defRPr>
            </a:lvl2pPr>
            <a:lvl3pPr marL="227013" indent="0">
              <a:tabLst/>
              <a:defRPr sz="3000">
                <a:solidFill>
                  <a:srgbClr val="00C6B1"/>
                </a:solidFill>
                <a:latin typeface="Georgia" charset="0"/>
                <a:ea typeface="Georgia" charset="0"/>
                <a:cs typeface="Georgia" charset="0"/>
              </a:defRPr>
            </a:lvl3pPr>
            <a:lvl4pPr marL="227013" indent="0">
              <a:tabLst/>
              <a:defRPr sz="3000">
                <a:solidFill>
                  <a:srgbClr val="00C6B1"/>
                </a:solidFill>
                <a:latin typeface="Georgia" charset="0"/>
                <a:ea typeface="Georgia" charset="0"/>
                <a:cs typeface="Georgia" charset="0"/>
              </a:defRPr>
            </a:lvl4pPr>
            <a:lvl5pPr marL="227013" indent="0">
              <a:tabLst/>
              <a:defRPr sz="3000">
                <a:solidFill>
                  <a:srgbClr val="00C6B1"/>
                </a:solidFill>
                <a:latin typeface="Georgia" charset="0"/>
                <a:ea typeface="Georgia" charset="0"/>
                <a:cs typeface="Georgi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6"/>
          <p:cNvSpPr>
            <a:spLocks noGrp="1"/>
          </p:cNvSpPr>
          <p:nvPr>
            <p:ph type="body" sz="quarter" idx="11"/>
          </p:nvPr>
        </p:nvSpPr>
        <p:spPr>
          <a:xfrm>
            <a:off x="457200" y="854874"/>
            <a:ext cx="5257800" cy="861774"/>
          </a:xfrm>
          <a:prstGeom prst="rect">
            <a:avLst/>
          </a:prstGeom>
        </p:spPr>
        <p:txBody>
          <a:bodyPr lIns="0" tIns="0" rIns="0" bIns="0">
            <a:spAutoFit/>
          </a:bodyPr>
          <a:lstStyle>
            <a:lvl1pPr>
              <a:spcAft>
                <a:spcPts val="2000"/>
              </a:spcAft>
              <a:defRPr sz="2800" b="1">
                <a:solidFill>
                  <a:schemeClr val="bg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25" name="Title 19"/>
          <p:cNvSpPr>
            <a:spLocks noGrp="1"/>
          </p:cNvSpPr>
          <p:nvPr>
            <p:ph type="title"/>
          </p:nvPr>
        </p:nvSpPr>
        <p:spPr>
          <a:xfrm>
            <a:off x="457200" y="411163"/>
            <a:ext cx="5257800" cy="430887"/>
          </a:xfrm>
        </p:spPr>
        <p:txBody>
          <a:bodyPr/>
          <a:lstStyle>
            <a:lvl1pPr>
              <a:defRPr>
                <a:solidFill>
                  <a:schemeClr val="bg1"/>
                </a:solidFill>
              </a:defRPr>
            </a:lvl1pPr>
          </a:lstStyle>
          <a:p>
            <a:r>
              <a:rPr lang="en-US"/>
              <a:t>Click to edit Master title style</a:t>
            </a:r>
            <a:endParaRPr lang="en-US" dirty="0"/>
          </a:p>
        </p:txBody>
      </p:sp>
      <p:sp>
        <p:nvSpPr>
          <p:cNvPr id="26" name="Text Placeholder 16"/>
          <p:cNvSpPr>
            <a:spLocks noGrp="1"/>
          </p:cNvSpPr>
          <p:nvPr>
            <p:ph type="body" sz="quarter" idx="14"/>
          </p:nvPr>
        </p:nvSpPr>
        <p:spPr>
          <a:xfrm>
            <a:off x="457200" y="1550440"/>
            <a:ext cx="5257800" cy="1790234"/>
          </a:xfrm>
          <a:prstGeom prst="rect">
            <a:avLst/>
          </a:prstGeom>
        </p:spPr>
        <p:txBody>
          <a:bodyPr lIns="0" tIns="0" rIns="0" bIns="0">
            <a:spAutoFit/>
          </a:bodyPr>
          <a:lstStyle>
            <a:lvl1pPr>
              <a:spcAft>
                <a:spcPts val="1600"/>
              </a:spcAft>
              <a:defRPr sz="1600" b="1" i="0">
                <a:solidFill>
                  <a:schemeClr val="bg1"/>
                </a:solidFill>
                <a:latin typeface="Arial" charset="0"/>
                <a:ea typeface="Arial" charset="0"/>
                <a:cs typeface="Arial" charset="0"/>
              </a:defRPr>
            </a:lvl1pPr>
            <a:lvl2pPr marL="0" indent="0">
              <a:spcAft>
                <a:spcPts val="1600"/>
              </a:spcAft>
              <a:tabLst/>
              <a:defRPr sz="1600" b="0" i="0">
                <a:solidFill>
                  <a:schemeClr val="bg1"/>
                </a:solidFill>
                <a:latin typeface="Arial" charset="0"/>
                <a:ea typeface="Arial" charset="0"/>
                <a:cs typeface="Arial" charset="0"/>
              </a:defRPr>
            </a:lvl2pPr>
            <a:lvl3pPr marL="6350" indent="0">
              <a:spcAft>
                <a:spcPts val="1400"/>
              </a:spcAft>
              <a:tabLst/>
              <a:defRPr sz="1400" b="0" i="0">
                <a:solidFill>
                  <a:schemeClr val="bg1"/>
                </a:solidFill>
                <a:latin typeface="Arial" charset="0"/>
                <a:ea typeface="Arial" charset="0"/>
                <a:cs typeface="Arial" charset="0"/>
              </a:defRPr>
            </a:lvl3pPr>
            <a:lvl4pPr marL="6350" indent="0">
              <a:spcAft>
                <a:spcPts val="1200"/>
              </a:spcAft>
              <a:tabLst/>
              <a:defRPr sz="1200" b="0" i="0">
                <a:solidFill>
                  <a:schemeClr val="bg1"/>
                </a:solidFill>
                <a:latin typeface="Arial" charset="0"/>
                <a:ea typeface="Arial" charset="0"/>
                <a:cs typeface="Arial" charset="0"/>
              </a:defRPr>
            </a:lvl4pPr>
            <a:lvl5pPr marL="6350" indent="0">
              <a:spcAft>
                <a:spcPts val="1000"/>
              </a:spcAft>
              <a:tabLst/>
              <a:defRPr sz="1000" b="0" i="0">
                <a:solidFill>
                  <a:schemeClr val="bg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5"/>
          </p:nvPr>
        </p:nvSpPr>
        <p:spPr/>
        <p:txBody>
          <a:bodyPr/>
          <a:lstStyle/>
          <a:p>
            <a:fld id="{81E203AA-4D61-4F75-8270-74EB5288E839}" type="datetime4">
              <a:rPr lang="en-GB" smtClean="0"/>
              <a:t>09 February 2021</a:t>
            </a:fld>
            <a:endParaRPr lang="en-US" dirty="0"/>
          </a:p>
        </p:txBody>
      </p:sp>
      <p:sp>
        <p:nvSpPr>
          <p:cNvPr id="4" name="Footer Placeholder 3"/>
          <p:cNvSpPr>
            <a:spLocks noGrp="1"/>
          </p:cNvSpPr>
          <p:nvPr>
            <p:ph type="ftr" sz="quarter" idx="16"/>
          </p:nvPr>
        </p:nvSpPr>
        <p:spPr/>
        <p:txBody>
          <a:bodyPr/>
          <a:lstStyle>
            <a:lvl1pPr>
              <a:defRPr b="0" i="0">
                <a:solidFill>
                  <a:schemeClr val="bg1"/>
                </a:solidFill>
                <a:latin typeface="Arial" charset="0"/>
                <a:ea typeface="Arial" charset="0"/>
                <a:cs typeface="Arial" charset="0"/>
              </a:defRPr>
            </a:lvl1pPr>
          </a:lstStyle>
          <a:p>
            <a:r>
              <a:rPr lang="de-DE"/>
              <a:t>2020 © Harneys</a:t>
            </a:r>
            <a:endParaRPr lang="en-US" dirty="0"/>
          </a:p>
        </p:txBody>
      </p:sp>
      <p:sp>
        <p:nvSpPr>
          <p:cNvPr id="12" name="object 8">
            <a:extLst>
              <a:ext uri="{FF2B5EF4-FFF2-40B4-BE49-F238E27FC236}">
                <a16:creationId xmlns:a16="http://schemas.microsoft.com/office/drawing/2014/main" id="{23CFB5C8-383D-4AAA-8614-6186778631B1}"/>
              </a:ext>
            </a:extLst>
          </p:cNvPr>
          <p:cNvSpPr txBox="1"/>
          <p:nvPr userDrawn="1"/>
        </p:nvSpPr>
        <p:spPr>
          <a:xfrm>
            <a:off x="7315225" y="4264703"/>
            <a:ext cx="4876775" cy="1609566"/>
          </a:xfrm>
          <a:prstGeom prst="rect">
            <a:avLst/>
          </a:prstGeom>
          <a:solidFill>
            <a:schemeClr val="tx1"/>
          </a:solidFill>
        </p:spPr>
        <p:txBody>
          <a:bodyPr vert="horz" wrap="square" lIns="108000" tIns="108000" rIns="468000" bIns="216000" rtlCol="0">
            <a:spAutoFit/>
          </a:bodyPr>
          <a:lstStyle/>
          <a:p>
            <a:pPr marL="12700">
              <a:lnSpc>
                <a:spcPct val="100000"/>
              </a:lnSpc>
              <a:spcBef>
                <a:spcPts val="655"/>
              </a:spcBef>
            </a:pPr>
            <a:endParaRPr lang="en-CA" sz="1200" dirty="0">
              <a:solidFill>
                <a:schemeClr val="bg1"/>
              </a:solidFill>
              <a:latin typeface="Arial" charset="0"/>
              <a:cs typeface="Arial" charset="0"/>
            </a:endParaRPr>
          </a:p>
          <a:p>
            <a:pPr marL="12700">
              <a:lnSpc>
                <a:spcPct val="100000"/>
              </a:lnSpc>
              <a:spcBef>
                <a:spcPts val="655"/>
              </a:spcBef>
            </a:pPr>
            <a:endParaRPr lang="en-CA" sz="1200" dirty="0">
              <a:solidFill>
                <a:schemeClr val="bg1"/>
              </a:solidFill>
              <a:latin typeface="Arial" charset="0"/>
              <a:cs typeface="Arial" charset="0"/>
            </a:endParaRPr>
          </a:p>
          <a:p>
            <a:pPr marL="12700">
              <a:lnSpc>
                <a:spcPct val="100000"/>
              </a:lnSpc>
              <a:spcBef>
                <a:spcPts val="655"/>
              </a:spcBef>
            </a:pPr>
            <a:endParaRPr lang="en-CA" sz="1200" dirty="0">
              <a:solidFill>
                <a:schemeClr val="bg1"/>
              </a:solidFill>
              <a:latin typeface="Arial" charset="0"/>
              <a:cs typeface="Arial" charset="0"/>
            </a:endParaRPr>
          </a:p>
          <a:p>
            <a:pPr marL="12700">
              <a:lnSpc>
                <a:spcPct val="100000"/>
              </a:lnSpc>
              <a:spcBef>
                <a:spcPts val="655"/>
              </a:spcBef>
            </a:pPr>
            <a:endParaRPr lang="en-CA" sz="1200" dirty="0">
              <a:solidFill>
                <a:schemeClr val="bg1"/>
              </a:solidFill>
              <a:latin typeface="Arial" charset="0"/>
              <a:cs typeface="Arial" charset="0"/>
            </a:endParaRPr>
          </a:p>
          <a:p>
            <a:pPr marL="12700">
              <a:lnSpc>
                <a:spcPct val="100000"/>
              </a:lnSpc>
              <a:spcBef>
                <a:spcPts val="655"/>
              </a:spcBef>
            </a:pPr>
            <a:endParaRPr lang="en-CA" sz="1200" dirty="0">
              <a:solidFill>
                <a:schemeClr val="bg1"/>
              </a:solidFill>
              <a:latin typeface="Arial" charset="0"/>
              <a:cs typeface="Arial" charset="0"/>
            </a:endParaRPr>
          </a:p>
        </p:txBody>
      </p:sp>
    </p:spTree>
    <p:extLst>
      <p:ext uri="{BB962C8B-B14F-4D97-AF65-F5344CB8AC3E}">
        <p14:creationId xmlns:p14="http://schemas.microsoft.com/office/powerpoint/2010/main" val="285388859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arge text – Yellow">
    <p:spTree>
      <p:nvGrpSpPr>
        <p:cNvPr id="1" name=""/>
        <p:cNvGrpSpPr/>
        <p:nvPr/>
      </p:nvGrpSpPr>
      <p:grpSpPr>
        <a:xfrm>
          <a:off x="0" y="0"/>
          <a:ext cx="0" cy="0"/>
          <a:chOff x="0" y="0"/>
          <a:chExt cx="0" cy="0"/>
        </a:xfrm>
      </p:grpSpPr>
      <p:sp>
        <p:nvSpPr>
          <p:cNvPr id="11" name="object 4">
            <a:extLst>
              <a:ext uri="{FF2B5EF4-FFF2-40B4-BE49-F238E27FC236}">
                <a16:creationId xmlns:a16="http://schemas.microsoft.com/office/drawing/2014/main" id="{DC0DF069-E790-40B7-8D5A-7FE9AE6CAD40}"/>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rgbClr val="F9413A"/>
          </a:solidFill>
        </p:spPr>
        <p:txBody>
          <a:bodyPr wrap="square" lIns="0" tIns="0" rIns="0" bIns="0" rtlCol="0"/>
          <a:lstStyle/>
          <a:p>
            <a:endParaRPr dirty="0">
              <a:latin typeface="Arial" charset="0"/>
            </a:endParaRPr>
          </a:p>
        </p:txBody>
      </p:sp>
      <p:sp>
        <p:nvSpPr>
          <p:cNvPr id="9" name="object 3">
            <a:extLst>
              <a:ext uri="{FF2B5EF4-FFF2-40B4-BE49-F238E27FC236}">
                <a16:creationId xmlns:a16="http://schemas.microsoft.com/office/drawing/2014/main" id="{BD8D7E5B-F25B-4375-A1FE-F5372711251C}"/>
              </a:ext>
            </a:extLst>
          </p:cNvPr>
          <p:cNvSpPr/>
          <p:nvPr userDrawn="1"/>
        </p:nvSpPr>
        <p:spPr>
          <a:xfrm>
            <a:off x="0" y="0"/>
            <a:ext cx="6096635" cy="6858000"/>
          </a:xfrm>
          <a:custGeom>
            <a:avLst/>
            <a:gdLst/>
            <a:ahLst/>
            <a:cxnLst/>
            <a:rect l="l" t="t" r="r" b="b"/>
            <a:pathLst>
              <a:path w="6096635" h="6858000">
                <a:moveTo>
                  <a:pt x="0" y="6858000"/>
                </a:moveTo>
                <a:lnTo>
                  <a:pt x="6096063" y="6858000"/>
                </a:lnTo>
                <a:lnTo>
                  <a:pt x="6096063" y="0"/>
                </a:lnTo>
                <a:lnTo>
                  <a:pt x="0" y="0"/>
                </a:lnTo>
                <a:lnTo>
                  <a:pt x="0" y="6858000"/>
                </a:lnTo>
                <a:close/>
              </a:path>
            </a:pathLst>
          </a:custGeom>
          <a:solidFill>
            <a:srgbClr val="FFD700"/>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9" name="Text Placeholder 18"/>
          <p:cNvSpPr>
            <a:spLocks noGrp="1"/>
          </p:cNvSpPr>
          <p:nvPr>
            <p:ph type="body" sz="quarter" idx="12"/>
          </p:nvPr>
        </p:nvSpPr>
        <p:spPr>
          <a:xfrm>
            <a:off x="7315263" y="1371600"/>
            <a:ext cx="4419600" cy="2882900"/>
          </a:xfrm>
          <a:prstGeom prst="rect">
            <a:avLst/>
          </a:prstGeom>
        </p:spPr>
        <p:txBody>
          <a:bodyPr lIns="0" tIns="0" rIns="0" bIns="0"/>
          <a:lstStyle>
            <a:lvl1pPr marL="227013" indent="-219075">
              <a:tabLst/>
              <a:defRPr sz="3000">
                <a:solidFill>
                  <a:schemeClr val="accent3"/>
                </a:solidFill>
                <a:latin typeface="Georgia" charset="0"/>
                <a:ea typeface="Georgia" charset="0"/>
                <a:cs typeface="Georgia" charset="0"/>
              </a:defRPr>
            </a:lvl1pPr>
            <a:lvl2pPr marL="227013" indent="0">
              <a:tabLst/>
              <a:defRPr sz="3000">
                <a:solidFill>
                  <a:schemeClr val="accent3"/>
                </a:solidFill>
                <a:latin typeface="Georgia" charset="0"/>
                <a:ea typeface="Georgia" charset="0"/>
                <a:cs typeface="Georgia" charset="0"/>
              </a:defRPr>
            </a:lvl2pPr>
            <a:lvl3pPr marL="227013" indent="0">
              <a:tabLst/>
              <a:defRPr sz="3000">
                <a:solidFill>
                  <a:schemeClr val="accent3"/>
                </a:solidFill>
                <a:latin typeface="Georgia" charset="0"/>
                <a:ea typeface="Georgia" charset="0"/>
                <a:cs typeface="Georgia" charset="0"/>
              </a:defRPr>
            </a:lvl3pPr>
            <a:lvl4pPr marL="227013" indent="0">
              <a:tabLst/>
              <a:defRPr sz="3000">
                <a:solidFill>
                  <a:schemeClr val="accent3"/>
                </a:solidFill>
                <a:latin typeface="Georgia" charset="0"/>
                <a:ea typeface="Georgia" charset="0"/>
                <a:cs typeface="Georgia" charset="0"/>
              </a:defRPr>
            </a:lvl4pPr>
            <a:lvl5pPr marL="227013" indent="0">
              <a:tabLst/>
              <a:defRPr sz="3000">
                <a:solidFill>
                  <a:schemeClr val="accent3"/>
                </a:solidFill>
                <a:latin typeface="Georgia" charset="0"/>
                <a:ea typeface="Georgia" charset="0"/>
                <a:cs typeface="Georgi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6"/>
          <p:cNvSpPr>
            <a:spLocks noGrp="1"/>
          </p:cNvSpPr>
          <p:nvPr>
            <p:ph type="body" sz="quarter" idx="11"/>
          </p:nvPr>
        </p:nvSpPr>
        <p:spPr>
          <a:xfrm>
            <a:off x="457200" y="854874"/>
            <a:ext cx="5257800" cy="430887"/>
          </a:xfrm>
          <a:prstGeom prst="rect">
            <a:avLst/>
          </a:prstGeom>
        </p:spPr>
        <p:txBody>
          <a:bodyPr lIns="0" tIns="0" rIns="0" bIns="0">
            <a:spAutoFit/>
          </a:bodyPr>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25" name="Title 19"/>
          <p:cNvSpPr>
            <a:spLocks noGrp="1"/>
          </p:cNvSpPr>
          <p:nvPr>
            <p:ph type="title"/>
          </p:nvPr>
        </p:nvSpPr>
        <p:spPr>
          <a:xfrm>
            <a:off x="457200" y="411163"/>
            <a:ext cx="5257800" cy="430887"/>
          </a:xfrm>
        </p:spPr>
        <p:txBody>
          <a:bodyPr/>
          <a:lstStyle>
            <a:lvl1pPr>
              <a:defRPr>
                <a:solidFill>
                  <a:schemeClr val="tx1"/>
                </a:solidFill>
              </a:defRPr>
            </a:lvl1pPr>
          </a:lstStyle>
          <a:p>
            <a:r>
              <a:rPr lang="en-US"/>
              <a:t>Click to edit Master title style</a:t>
            </a:r>
            <a:endParaRPr lang="en-US" dirty="0"/>
          </a:p>
        </p:txBody>
      </p:sp>
      <p:sp>
        <p:nvSpPr>
          <p:cNvPr id="26" name="Text Placeholder 16"/>
          <p:cNvSpPr>
            <a:spLocks noGrp="1"/>
          </p:cNvSpPr>
          <p:nvPr>
            <p:ph type="body" sz="quarter" idx="14"/>
          </p:nvPr>
        </p:nvSpPr>
        <p:spPr>
          <a:xfrm>
            <a:off x="457200" y="1550440"/>
            <a:ext cx="5257800" cy="1790234"/>
          </a:xfrm>
          <a:prstGeom prst="rect">
            <a:avLst/>
          </a:prstGeom>
        </p:spPr>
        <p:txBody>
          <a:bodyPr lIns="0" tIns="0" rIns="0" bIns="0">
            <a:spAutoFit/>
          </a:bodyPr>
          <a:lstStyle>
            <a:lvl1pPr>
              <a:spcAft>
                <a:spcPts val="1600"/>
              </a:spcAft>
              <a:defRPr sz="1600" b="1" i="0">
                <a:solidFill>
                  <a:schemeClr val="tx1"/>
                </a:solidFill>
                <a:latin typeface="Arial" charset="0"/>
                <a:ea typeface="Arial" charset="0"/>
                <a:cs typeface="Arial" charset="0"/>
              </a:defRPr>
            </a:lvl1pPr>
            <a:lvl2pPr marL="0" indent="0">
              <a:spcAft>
                <a:spcPts val="1600"/>
              </a:spcAft>
              <a:tabLst/>
              <a:defRPr sz="1600" b="0" i="0">
                <a:solidFill>
                  <a:schemeClr val="tx1"/>
                </a:solidFill>
                <a:latin typeface="Arial" charset="0"/>
                <a:ea typeface="Arial" charset="0"/>
                <a:cs typeface="Arial" charset="0"/>
              </a:defRPr>
            </a:lvl2pPr>
            <a:lvl3pPr marL="6350" indent="0">
              <a:spcAft>
                <a:spcPts val="1400"/>
              </a:spcAft>
              <a:tabLst/>
              <a:defRPr sz="1400" b="0" i="0">
                <a:solidFill>
                  <a:schemeClr val="tx1"/>
                </a:solidFill>
                <a:latin typeface="Arial" charset="0"/>
                <a:ea typeface="Arial" charset="0"/>
                <a:cs typeface="Arial" charset="0"/>
              </a:defRPr>
            </a:lvl3pPr>
            <a:lvl4pPr marL="6350" indent="0">
              <a:spcAft>
                <a:spcPts val="1200"/>
              </a:spcAft>
              <a:tabLst/>
              <a:defRPr sz="1200" b="0" i="0">
                <a:solidFill>
                  <a:schemeClr val="tx1"/>
                </a:solidFill>
                <a:latin typeface="Arial" charset="0"/>
                <a:ea typeface="Arial" charset="0"/>
                <a:cs typeface="Arial" charset="0"/>
              </a:defRPr>
            </a:lvl4pPr>
            <a:lvl5pPr marL="6350" indent="0">
              <a:spcAft>
                <a:spcPts val="1000"/>
              </a:spcAft>
              <a:tabLst/>
              <a:defRPr sz="10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5"/>
          </p:nvPr>
        </p:nvSpPr>
        <p:spPr/>
        <p:txBody>
          <a:bodyPr/>
          <a:lstStyle/>
          <a:p>
            <a:fld id="{662293B4-FA1B-4FF1-B9DD-750E1B52EAF4}" type="datetime4">
              <a:rPr lang="en-GB" smtClean="0"/>
              <a:t>09 February 2021</a:t>
            </a:fld>
            <a:endParaRPr lang="en-US" dirty="0"/>
          </a:p>
        </p:txBody>
      </p:sp>
      <p:sp>
        <p:nvSpPr>
          <p:cNvPr id="4" name="Footer Placeholder 3"/>
          <p:cNvSpPr>
            <a:spLocks noGrp="1"/>
          </p:cNvSpPr>
          <p:nvPr>
            <p:ph type="ftr" sz="quarter" idx="16"/>
          </p:nvPr>
        </p:nvSpPr>
        <p:spPr/>
        <p:txBody>
          <a:bodyPr/>
          <a:lstStyle>
            <a:lvl1pPr>
              <a:defRPr b="0" i="0">
                <a:latin typeface="Arial" charset="0"/>
                <a:ea typeface="Arial" charset="0"/>
                <a:cs typeface="Arial" charset="0"/>
              </a:defRPr>
            </a:lvl1pPr>
          </a:lstStyle>
          <a:p>
            <a:r>
              <a:rPr lang="de-DE"/>
              <a:t>2020 © Harneys</a:t>
            </a:r>
            <a:endParaRPr lang="en-US" dirty="0"/>
          </a:p>
        </p:txBody>
      </p:sp>
      <p:sp>
        <p:nvSpPr>
          <p:cNvPr id="10" name="object 8">
            <a:extLst>
              <a:ext uri="{FF2B5EF4-FFF2-40B4-BE49-F238E27FC236}">
                <a16:creationId xmlns:a16="http://schemas.microsoft.com/office/drawing/2014/main" id="{23CFB5C8-383D-4AAA-8614-6186778631B1}"/>
              </a:ext>
            </a:extLst>
          </p:cNvPr>
          <p:cNvSpPr txBox="1"/>
          <p:nvPr userDrawn="1"/>
        </p:nvSpPr>
        <p:spPr>
          <a:xfrm>
            <a:off x="7315225" y="4264703"/>
            <a:ext cx="4876775" cy="1609566"/>
          </a:xfrm>
          <a:prstGeom prst="rect">
            <a:avLst/>
          </a:prstGeom>
          <a:solidFill>
            <a:schemeClr val="tx1"/>
          </a:solidFill>
        </p:spPr>
        <p:txBody>
          <a:bodyPr vert="horz" wrap="square" lIns="108000" tIns="108000" rIns="468000" bIns="216000" rtlCol="0">
            <a:spAutoFit/>
          </a:bodyPr>
          <a:lstStyle/>
          <a:p>
            <a:pPr marL="12700">
              <a:lnSpc>
                <a:spcPct val="100000"/>
              </a:lnSpc>
              <a:spcBef>
                <a:spcPts val="655"/>
              </a:spcBef>
            </a:pPr>
            <a:endParaRPr lang="en-CA" sz="1200" dirty="0">
              <a:solidFill>
                <a:schemeClr val="bg1"/>
              </a:solidFill>
              <a:latin typeface="Arial" charset="0"/>
              <a:cs typeface="Arial" charset="0"/>
            </a:endParaRPr>
          </a:p>
          <a:p>
            <a:pPr marL="12700">
              <a:lnSpc>
                <a:spcPct val="100000"/>
              </a:lnSpc>
              <a:spcBef>
                <a:spcPts val="655"/>
              </a:spcBef>
            </a:pPr>
            <a:endParaRPr lang="en-CA" sz="1200" dirty="0">
              <a:solidFill>
                <a:schemeClr val="bg1"/>
              </a:solidFill>
              <a:latin typeface="Arial" charset="0"/>
              <a:cs typeface="Arial" charset="0"/>
            </a:endParaRPr>
          </a:p>
          <a:p>
            <a:pPr marL="12700">
              <a:lnSpc>
                <a:spcPct val="100000"/>
              </a:lnSpc>
              <a:spcBef>
                <a:spcPts val="655"/>
              </a:spcBef>
            </a:pPr>
            <a:endParaRPr lang="en-CA" sz="1200" dirty="0">
              <a:solidFill>
                <a:schemeClr val="bg1"/>
              </a:solidFill>
              <a:latin typeface="Arial" charset="0"/>
              <a:cs typeface="Arial" charset="0"/>
            </a:endParaRPr>
          </a:p>
          <a:p>
            <a:pPr marL="12700">
              <a:lnSpc>
                <a:spcPct val="100000"/>
              </a:lnSpc>
              <a:spcBef>
                <a:spcPts val="655"/>
              </a:spcBef>
            </a:pPr>
            <a:endParaRPr lang="en-CA" sz="1200" dirty="0">
              <a:solidFill>
                <a:schemeClr val="bg1"/>
              </a:solidFill>
              <a:latin typeface="Arial" charset="0"/>
              <a:cs typeface="Arial" charset="0"/>
            </a:endParaRPr>
          </a:p>
          <a:p>
            <a:pPr marL="12700">
              <a:lnSpc>
                <a:spcPct val="100000"/>
              </a:lnSpc>
              <a:spcBef>
                <a:spcPts val="655"/>
              </a:spcBef>
            </a:pPr>
            <a:endParaRPr lang="en-CA" sz="1200" dirty="0">
              <a:solidFill>
                <a:schemeClr val="bg1"/>
              </a:solidFill>
              <a:latin typeface="Arial" charset="0"/>
              <a:cs typeface="Arial" charset="0"/>
            </a:endParaRPr>
          </a:p>
        </p:txBody>
      </p:sp>
    </p:spTree>
    <p:extLst>
      <p:ext uri="{BB962C8B-B14F-4D97-AF65-F5344CB8AC3E}">
        <p14:creationId xmlns:p14="http://schemas.microsoft.com/office/powerpoint/2010/main" val="60572773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Large text – Yellow">
    <p:spTree>
      <p:nvGrpSpPr>
        <p:cNvPr id="1" name=""/>
        <p:cNvGrpSpPr/>
        <p:nvPr/>
      </p:nvGrpSpPr>
      <p:grpSpPr>
        <a:xfrm>
          <a:off x="0" y="0"/>
          <a:ext cx="0" cy="0"/>
          <a:chOff x="0" y="0"/>
          <a:chExt cx="0" cy="0"/>
        </a:xfrm>
      </p:grpSpPr>
      <p:sp>
        <p:nvSpPr>
          <p:cNvPr id="11" name="object 4">
            <a:extLst>
              <a:ext uri="{FF2B5EF4-FFF2-40B4-BE49-F238E27FC236}">
                <a16:creationId xmlns:a16="http://schemas.microsoft.com/office/drawing/2014/main" id="{DC0DF069-E790-40B7-8D5A-7FE9AE6CAD40}"/>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chemeClr val="accent2"/>
          </a:solidFill>
        </p:spPr>
        <p:txBody>
          <a:bodyPr wrap="square" lIns="0" tIns="0" rIns="0" bIns="0" rtlCol="0"/>
          <a:lstStyle/>
          <a:p>
            <a:endParaRPr dirty="0">
              <a:latin typeface="Arial" charset="0"/>
            </a:endParaRPr>
          </a:p>
        </p:txBody>
      </p:sp>
      <p:sp>
        <p:nvSpPr>
          <p:cNvPr id="9" name="object 3">
            <a:extLst>
              <a:ext uri="{FF2B5EF4-FFF2-40B4-BE49-F238E27FC236}">
                <a16:creationId xmlns:a16="http://schemas.microsoft.com/office/drawing/2014/main" id="{BD8D7E5B-F25B-4375-A1FE-F5372711251C}"/>
              </a:ext>
            </a:extLst>
          </p:cNvPr>
          <p:cNvSpPr/>
          <p:nvPr userDrawn="1"/>
        </p:nvSpPr>
        <p:spPr>
          <a:xfrm>
            <a:off x="0" y="0"/>
            <a:ext cx="6096635" cy="6858000"/>
          </a:xfrm>
          <a:custGeom>
            <a:avLst/>
            <a:gdLst/>
            <a:ahLst/>
            <a:cxnLst/>
            <a:rect l="l" t="t" r="r" b="b"/>
            <a:pathLst>
              <a:path w="6096635" h="6858000">
                <a:moveTo>
                  <a:pt x="0" y="6858000"/>
                </a:moveTo>
                <a:lnTo>
                  <a:pt x="6096063" y="6858000"/>
                </a:lnTo>
                <a:lnTo>
                  <a:pt x="6096063" y="0"/>
                </a:lnTo>
                <a:lnTo>
                  <a:pt x="0" y="0"/>
                </a:lnTo>
                <a:lnTo>
                  <a:pt x="0" y="6858000"/>
                </a:lnTo>
                <a:close/>
              </a:path>
            </a:pathLst>
          </a:custGeom>
          <a:solidFill>
            <a:schemeClr val="accent3"/>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tx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9" name="Text Placeholder 18"/>
          <p:cNvSpPr>
            <a:spLocks noGrp="1"/>
          </p:cNvSpPr>
          <p:nvPr>
            <p:ph type="body" sz="quarter" idx="12"/>
          </p:nvPr>
        </p:nvSpPr>
        <p:spPr>
          <a:xfrm>
            <a:off x="7315263" y="1371600"/>
            <a:ext cx="4419600" cy="2882900"/>
          </a:xfrm>
          <a:prstGeom prst="rect">
            <a:avLst/>
          </a:prstGeom>
        </p:spPr>
        <p:txBody>
          <a:bodyPr lIns="0" tIns="0" rIns="0" bIns="0"/>
          <a:lstStyle>
            <a:lvl1pPr marL="227013" indent="-219075">
              <a:tabLst/>
              <a:defRPr sz="3000">
                <a:solidFill>
                  <a:schemeClr val="accent3"/>
                </a:solidFill>
                <a:latin typeface="Georgia" charset="0"/>
                <a:ea typeface="Georgia" charset="0"/>
                <a:cs typeface="Georgia" charset="0"/>
              </a:defRPr>
            </a:lvl1pPr>
            <a:lvl2pPr marL="227013" indent="0">
              <a:tabLst/>
              <a:defRPr sz="3000">
                <a:solidFill>
                  <a:schemeClr val="accent3"/>
                </a:solidFill>
                <a:latin typeface="Georgia" charset="0"/>
                <a:ea typeface="Georgia" charset="0"/>
                <a:cs typeface="Georgia" charset="0"/>
              </a:defRPr>
            </a:lvl2pPr>
            <a:lvl3pPr marL="227013" indent="0">
              <a:tabLst/>
              <a:defRPr sz="3000">
                <a:solidFill>
                  <a:schemeClr val="accent3"/>
                </a:solidFill>
                <a:latin typeface="Georgia" charset="0"/>
                <a:ea typeface="Georgia" charset="0"/>
                <a:cs typeface="Georgia" charset="0"/>
              </a:defRPr>
            </a:lvl3pPr>
            <a:lvl4pPr marL="227013" indent="0">
              <a:tabLst/>
              <a:defRPr sz="3000">
                <a:solidFill>
                  <a:schemeClr val="accent3"/>
                </a:solidFill>
                <a:latin typeface="Georgia" charset="0"/>
                <a:ea typeface="Georgia" charset="0"/>
                <a:cs typeface="Georgia" charset="0"/>
              </a:defRPr>
            </a:lvl4pPr>
            <a:lvl5pPr marL="227013" indent="0">
              <a:tabLst/>
              <a:defRPr sz="3000">
                <a:solidFill>
                  <a:schemeClr val="accent3"/>
                </a:solidFill>
                <a:latin typeface="Georgia" charset="0"/>
                <a:ea typeface="Georgia" charset="0"/>
                <a:cs typeface="Georgi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6"/>
          <p:cNvSpPr>
            <a:spLocks noGrp="1"/>
          </p:cNvSpPr>
          <p:nvPr>
            <p:ph type="body" sz="quarter" idx="11"/>
          </p:nvPr>
        </p:nvSpPr>
        <p:spPr>
          <a:xfrm>
            <a:off x="457200" y="854874"/>
            <a:ext cx="5257800" cy="861774"/>
          </a:xfrm>
          <a:prstGeom prst="rect">
            <a:avLst/>
          </a:prstGeom>
        </p:spPr>
        <p:txBody>
          <a:bodyPr lIns="0" tIns="0" rIns="0" bIns="0">
            <a:spAutoFit/>
          </a:bodyPr>
          <a:lstStyle>
            <a:lvl1pPr>
              <a:spcAft>
                <a:spcPts val="2000"/>
              </a:spcAft>
              <a:defRPr sz="2800" b="1">
                <a:solidFill>
                  <a:schemeClr val="bg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25" name="Title 19"/>
          <p:cNvSpPr>
            <a:spLocks noGrp="1"/>
          </p:cNvSpPr>
          <p:nvPr>
            <p:ph type="title"/>
          </p:nvPr>
        </p:nvSpPr>
        <p:spPr>
          <a:xfrm>
            <a:off x="457200" y="411163"/>
            <a:ext cx="5257800" cy="430887"/>
          </a:xfrm>
        </p:spPr>
        <p:txBody>
          <a:bodyPr/>
          <a:lstStyle>
            <a:lvl1pPr>
              <a:defRPr>
                <a:solidFill>
                  <a:schemeClr val="bg1"/>
                </a:solidFill>
              </a:defRPr>
            </a:lvl1pPr>
          </a:lstStyle>
          <a:p>
            <a:r>
              <a:rPr lang="en-US"/>
              <a:t>Click to edit Master title style</a:t>
            </a:r>
            <a:endParaRPr lang="en-US" dirty="0"/>
          </a:p>
        </p:txBody>
      </p:sp>
      <p:sp>
        <p:nvSpPr>
          <p:cNvPr id="26" name="Text Placeholder 16"/>
          <p:cNvSpPr>
            <a:spLocks noGrp="1"/>
          </p:cNvSpPr>
          <p:nvPr>
            <p:ph type="body" sz="quarter" idx="14"/>
          </p:nvPr>
        </p:nvSpPr>
        <p:spPr>
          <a:xfrm>
            <a:off x="457200" y="1550440"/>
            <a:ext cx="5257800" cy="1790234"/>
          </a:xfrm>
          <a:prstGeom prst="rect">
            <a:avLst/>
          </a:prstGeom>
        </p:spPr>
        <p:txBody>
          <a:bodyPr lIns="0" tIns="0" rIns="0" bIns="0">
            <a:spAutoFit/>
          </a:bodyPr>
          <a:lstStyle>
            <a:lvl1pPr>
              <a:spcAft>
                <a:spcPts val="1600"/>
              </a:spcAft>
              <a:defRPr sz="1600" b="1" i="0">
                <a:solidFill>
                  <a:schemeClr val="bg1"/>
                </a:solidFill>
                <a:latin typeface="Arial" charset="0"/>
                <a:ea typeface="Arial" charset="0"/>
                <a:cs typeface="Arial" charset="0"/>
              </a:defRPr>
            </a:lvl1pPr>
            <a:lvl2pPr marL="0" indent="0">
              <a:spcAft>
                <a:spcPts val="1600"/>
              </a:spcAft>
              <a:tabLst/>
              <a:defRPr sz="1600" b="0" i="0">
                <a:solidFill>
                  <a:schemeClr val="bg1"/>
                </a:solidFill>
                <a:latin typeface="Arial" charset="0"/>
                <a:ea typeface="Arial" charset="0"/>
                <a:cs typeface="Arial" charset="0"/>
              </a:defRPr>
            </a:lvl2pPr>
            <a:lvl3pPr marL="6350" indent="0">
              <a:spcAft>
                <a:spcPts val="1400"/>
              </a:spcAft>
              <a:tabLst/>
              <a:defRPr sz="1400" b="0" i="0">
                <a:solidFill>
                  <a:schemeClr val="bg1"/>
                </a:solidFill>
                <a:latin typeface="Arial" charset="0"/>
                <a:ea typeface="Arial" charset="0"/>
                <a:cs typeface="Arial" charset="0"/>
              </a:defRPr>
            </a:lvl3pPr>
            <a:lvl4pPr marL="6350" indent="0">
              <a:spcAft>
                <a:spcPts val="1200"/>
              </a:spcAft>
              <a:tabLst/>
              <a:defRPr sz="1200" b="0" i="0">
                <a:solidFill>
                  <a:schemeClr val="bg1"/>
                </a:solidFill>
                <a:latin typeface="Arial" charset="0"/>
                <a:ea typeface="Arial" charset="0"/>
                <a:cs typeface="Arial" charset="0"/>
              </a:defRPr>
            </a:lvl4pPr>
            <a:lvl5pPr marL="6350" indent="0">
              <a:spcAft>
                <a:spcPts val="1000"/>
              </a:spcAft>
              <a:tabLst/>
              <a:defRPr sz="1000" b="0" i="0">
                <a:solidFill>
                  <a:schemeClr val="bg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5"/>
          </p:nvPr>
        </p:nvSpPr>
        <p:spPr/>
        <p:txBody>
          <a:bodyPr/>
          <a:lstStyle/>
          <a:p>
            <a:fld id="{9F367E34-23CA-45BC-B626-ACA7C9FAE8C7}" type="datetime4">
              <a:rPr lang="en-GB" smtClean="0"/>
              <a:t>09 February 2021</a:t>
            </a:fld>
            <a:endParaRPr lang="en-US" dirty="0"/>
          </a:p>
        </p:txBody>
      </p:sp>
      <p:sp>
        <p:nvSpPr>
          <p:cNvPr id="4" name="Footer Placeholder 3"/>
          <p:cNvSpPr>
            <a:spLocks noGrp="1"/>
          </p:cNvSpPr>
          <p:nvPr>
            <p:ph type="ftr" sz="quarter" idx="16"/>
          </p:nvPr>
        </p:nvSpPr>
        <p:spPr/>
        <p:txBody>
          <a:bodyPr/>
          <a:lstStyle>
            <a:lvl1pPr>
              <a:defRPr b="0" i="0">
                <a:latin typeface="Arial" charset="0"/>
                <a:ea typeface="Arial" charset="0"/>
                <a:cs typeface="Arial" charset="0"/>
              </a:defRPr>
            </a:lvl1pPr>
          </a:lstStyle>
          <a:p>
            <a:r>
              <a:rPr lang="de-DE"/>
              <a:t>2020 © Harneys</a:t>
            </a:r>
            <a:endParaRPr lang="en-US" dirty="0"/>
          </a:p>
        </p:txBody>
      </p:sp>
      <p:sp>
        <p:nvSpPr>
          <p:cNvPr id="10" name="object 8">
            <a:extLst>
              <a:ext uri="{FF2B5EF4-FFF2-40B4-BE49-F238E27FC236}">
                <a16:creationId xmlns:a16="http://schemas.microsoft.com/office/drawing/2014/main" id="{23CFB5C8-383D-4AAA-8614-6186778631B1}"/>
              </a:ext>
            </a:extLst>
          </p:cNvPr>
          <p:cNvSpPr txBox="1"/>
          <p:nvPr userDrawn="1"/>
        </p:nvSpPr>
        <p:spPr>
          <a:xfrm>
            <a:off x="7315225" y="4264703"/>
            <a:ext cx="4876775" cy="1609566"/>
          </a:xfrm>
          <a:prstGeom prst="rect">
            <a:avLst/>
          </a:prstGeom>
          <a:solidFill>
            <a:schemeClr val="tx1"/>
          </a:solidFill>
        </p:spPr>
        <p:txBody>
          <a:bodyPr vert="horz" wrap="square" lIns="108000" tIns="108000" rIns="468000" bIns="216000" rtlCol="0">
            <a:spAutoFit/>
          </a:bodyPr>
          <a:lstStyle/>
          <a:p>
            <a:pPr marL="12700">
              <a:lnSpc>
                <a:spcPct val="100000"/>
              </a:lnSpc>
              <a:spcBef>
                <a:spcPts val="655"/>
              </a:spcBef>
            </a:pPr>
            <a:endParaRPr lang="en-CA" sz="1200" dirty="0">
              <a:solidFill>
                <a:schemeClr val="bg1"/>
              </a:solidFill>
              <a:latin typeface="Arial" charset="0"/>
              <a:cs typeface="Arial" charset="0"/>
            </a:endParaRPr>
          </a:p>
          <a:p>
            <a:pPr marL="12700">
              <a:lnSpc>
                <a:spcPct val="100000"/>
              </a:lnSpc>
              <a:spcBef>
                <a:spcPts val="655"/>
              </a:spcBef>
            </a:pPr>
            <a:endParaRPr lang="en-CA" sz="1200" dirty="0">
              <a:solidFill>
                <a:schemeClr val="bg1"/>
              </a:solidFill>
              <a:latin typeface="Arial" charset="0"/>
              <a:cs typeface="Arial" charset="0"/>
            </a:endParaRPr>
          </a:p>
          <a:p>
            <a:pPr marL="12700">
              <a:lnSpc>
                <a:spcPct val="100000"/>
              </a:lnSpc>
              <a:spcBef>
                <a:spcPts val="655"/>
              </a:spcBef>
            </a:pPr>
            <a:endParaRPr lang="en-CA" sz="1200" dirty="0">
              <a:solidFill>
                <a:schemeClr val="bg1"/>
              </a:solidFill>
              <a:latin typeface="Arial" charset="0"/>
              <a:cs typeface="Arial" charset="0"/>
            </a:endParaRPr>
          </a:p>
          <a:p>
            <a:pPr marL="12700">
              <a:lnSpc>
                <a:spcPct val="100000"/>
              </a:lnSpc>
              <a:spcBef>
                <a:spcPts val="655"/>
              </a:spcBef>
            </a:pPr>
            <a:endParaRPr lang="en-CA" sz="1200" dirty="0">
              <a:solidFill>
                <a:schemeClr val="bg1"/>
              </a:solidFill>
              <a:latin typeface="Arial" charset="0"/>
              <a:cs typeface="Arial" charset="0"/>
            </a:endParaRPr>
          </a:p>
          <a:p>
            <a:pPr marL="12700">
              <a:lnSpc>
                <a:spcPct val="100000"/>
              </a:lnSpc>
              <a:spcBef>
                <a:spcPts val="655"/>
              </a:spcBef>
            </a:pPr>
            <a:endParaRPr lang="en-CA" sz="1200" dirty="0">
              <a:solidFill>
                <a:schemeClr val="bg1"/>
              </a:solidFill>
              <a:latin typeface="Arial" charset="0"/>
              <a:cs typeface="Arial" charset="0"/>
            </a:endParaRPr>
          </a:p>
        </p:txBody>
      </p:sp>
    </p:spTree>
    <p:extLst>
      <p:ext uri="{BB962C8B-B14F-4D97-AF65-F5344CB8AC3E}">
        <p14:creationId xmlns:p14="http://schemas.microsoft.com/office/powerpoint/2010/main" val="391195632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Yellow">
    <p:spTree>
      <p:nvGrpSpPr>
        <p:cNvPr id="1" name=""/>
        <p:cNvGrpSpPr/>
        <p:nvPr/>
      </p:nvGrpSpPr>
      <p:grpSpPr>
        <a:xfrm>
          <a:off x="0" y="0"/>
          <a:ext cx="0" cy="0"/>
          <a:chOff x="0" y="0"/>
          <a:chExt cx="0" cy="0"/>
        </a:xfrm>
      </p:grpSpPr>
      <p:sp>
        <p:nvSpPr>
          <p:cNvPr id="7" name="object 2"/>
          <p:cNvSpPr/>
          <p:nvPr userDrawn="1"/>
        </p:nvSpPr>
        <p:spPr>
          <a:xfrm>
            <a:off x="0" y="0"/>
            <a:ext cx="12192635" cy="5486400"/>
          </a:xfrm>
          <a:custGeom>
            <a:avLst/>
            <a:gdLst/>
            <a:ahLst/>
            <a:cxnLst/>
            <a:rect l="l" t="t" r="r" b="b"/>
            <a:pathLst>
              <a:path w="12192635" h="5486400">
                <a:moveTo>
                  <a:pt x="0" y="5486400"/>
                </a:moveTo>
                <a:lnTo>
                  <a:pt x="12192114" y="5486400"/>
                </a:lnTo>
                <a:lnTo>
                  <a:pt x="12192114" y="0"/>
                </a:lnTo>
                <a:lnTo>
                  <a:pt x="0" y="0"/>
                </a:lnTo>
                <a:lnTo>
                  <a:pt x="0" y="5486400"/>
                </a:lnTo>
                <a:close/>
              </a:path>
            </a:pathLst>
          </a:custGeom>
          <a:solidFill>
            <a:schemeClr val="accent2"/>
          </a:solidFill>
        </p:spPr>
        <p:txBody>
          <a:bodyPr wrap="square" lIns="0" tIns="0" rIns="0" bIns="0" rtlCol="0"/>
          <a:lstStyle/>
          <a:p>
            <a:endParaRPr b="0" i="0" dirty="0">
              <a:latin typeface="Arial" charset="0"/>
            </a:endParaRPr>
          </a:p>
        </p:txBody>
      </p:sp>
      <p:sp>
        <p:nvSpPr>
          <p:cNvPr id="21" name="object 16"/>
          <p:cNvSpPr/>
          <p:nvPr userDrawn="1"/>
        </p:nvSpPr>
        <p:spPr>
          <a:xfrm>
            <a:off x="9753701" y="5486374"/>
            <a:ext cx="2439035" cy="50400"/>
          </a:xfrm>
          <a:custGeom>
            <a:avLst/>
            <a:gdLst/>
            <a:ahLst/>
            <a:cxnLst/>
            <a:rect l="l" t="t" r="r" b="b"/>
            <a:pathLst>
              <a:path w="2439034" h="78739">
                <a:moveTo>
                  <a:pt x="0" y="78562"/>
                </a:moveTo>
                <a:lnTo>
                  <a:pt x="2438412" y="78562"/>
                </a:lnTo>
                <a:lnTo>
                  <a:pt x="2438412" y="0"/>
                </a:lnTo>
                <a:lnTo>
                  <a:pt x="0" y="0"/>
                </a:lnTo>
                <a:lnTo>
                  <a:pt x="0" y="78562"/>
                </a:lnTo>
                <a:close/>
              </a:path>
            </a:pathLst>
          </a:custGeom>
          <a:solidFill>
            <a:schemeClr val="accent5"/>
          </a:solidFill>
        </p:spPr>
        <p:txBody>
          <a:bodyPr wrap="square" lIns="0" tIns="0" rIns="0" bIns="0" rtlCol="0"/>
          <a:lstStyle/>
          <a:p>
            <a:endParaRPr b="0" i="0" dirty="0">
              <a:latin typeface="Arial" charset="0"/>
            </a:endParaRPr>
          </a:p>
        </p:txBody>
      </p:sp>
      <p:sp>
        <p:nvSpPr>
          <p:cNvPr id="22" name="object 17"/>
          <p:cNvSpPr/>
          <p:nvPr userDrawn="1"/>
        </p:nvSpPr>
        <p:spPr>
          <a:xfrm>
            <a:off x="0" y="5486374"/>
            <a:ext cx="2439035" cy="50400"/>
          </a:xfrm>
          <a:custGeom>
            <a:avLst/>
            <a:gdLst/>
            <a:ahLst/>
            <a:cxnLst/>
            <a:rect l="l" t="t" r="r" b="b"/>
            <a:pathLst>
              <a:path w="2439035" h="78739">
                <a:moveTo>
                  <a:pt x="0" y="78562"/>
                </a:moveTo>
                <a:lnTo>
                  <a:pt x="2438412" y="78562"/>
                </a:lnTo>
                <a:lnTo>
                  <a:pt x="2438412" y="0"/>
                </a:lnTo>
                <a:lnTo>
                  <a:pt x="0" y="0"/>
                </a:lnTo>
                <a:lnTo>
                  <a:pt x="0" y="78562"/>
                </a:lnTo>
                <a:close/>
              </a:path>
            </a:pathLst>
          </a:custGeom>
          <a:solidFill>
            <a:schemeClr val="accent1"/>
          </a:solidFill>
        </p:spPr>
        <p:txBody>
          <a:bodyPr wrap="square" lIns="0" tIns="0" rIns="0" bIns="0" rtlCol="0"/>
          <a:lstStyle/>
          <a:p>
            <a:endParaRPr b="0" i="0" dirty="0">
              <a:latin typeface="Arial" charset="0"/>
            </a:endParaRPr>
          </a:p>
        </p:txBody>
      </p:sp>
      <p:sp>
        <p:nvSpPr>
          <p:cNvPr id="23" name="object 18"/>
          <p:cNvSpPr/>
          <p:nvPr userDrawn="1"/>
        </p:nvSpPr>
        <p:spPr>
          <a:xfrm>
            <a:off x="4876850" y="5486374"/>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3"/>
          </a:solidFill>
        </p:spPr>
        <p:txBody>
          <a:bodyPr wrap="square" lIns="0" tIns="0" rIns="0" bIns="0" rtlCol="0"/>
          <a:lstStyle/>
          <a:p>
            <a:endParaRPr b="0" i="0" dirty="0">
              <a:latin typeface="Arial" charset="0"/>
            </a:endParaRPr>
          </a:p>
        </p:txBody>
      </p:sp>
      <p:sp>
        <p:nvSpPr>
          <p:cNvPr id="24" name="object 19"/>
          <p:cNvSpPr/>
          <p:nvPr userDrawn="1"/>
        </p:nvSpPr>
        <p:spPr>
          <a:xfrm>
            <a:off x="7315275" y="5486374"/>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4"/>
          </a:solidFill>
        </p:spPr>
        <p:txBody>
          <a:bodyPr wrap="square" lIns="0" tIns="0" rIns="0" bIns="0" rtlCol="0"/>
          <a:lstStyle/>
          <a:p>
            <a:endParaRPr b="0" i="0" dirty="0">
              <a:latin typeface="Arial" charset="0"/>
            </a:endParaRPr>
          </a:p>
        </p:txBody>
      </p:sp>
      <p:sp>
        <p:nvSpPr>
          <p:cNvPr id="25" name="object 20"/>
          <p:cNvSpPr/>
          <p:nvPr userDrawn="1"/>
        </p:nvSpPr>
        <p:spPr>
          <a:xfrm>
            <a:off x="2438425" y="5486374"/>
            <a:ext cx="2439035" cy="50400"/>
          </a:xfrm>
          <a:custGeom>
            <a:avLst/>
            <a:gdLst/>
            <a:ahLst/>
            <a:cxnLst/>
            <a:rect l="l" t="t" r="r" b="b"/>
            <a:pathLst>
              <a:path w="2439035" h="78739">
                <a:moveTo>
                  <a:pt x="0" y="78562"/>
                </a:moveTo>
                <a:lnTo>
                  <a:pt x="2438425" y="78562"/>
                </a:lnTo>
                <a:lnTo>
                  <a:pt x="2438425" y="0"/>
                </a:lnTo>
                <a:lnTo>
                  <a:pt x="0" y="0"/>
                </a:lnTo>
                <a:lnTo>
                  <a:pt x="0" y="78562"/>
                </a:lnTo>
                <a:close/>
              </a:path>
            </a:pathLst>
          </a:custGeom>
          <a:solidFill>
            <a:schemeClr val="tx1"/>
          </a:solidFill>
        </p:spPr>
        <p:txBody>
          <a:bodyPr wrap="square" lIns="0" tIns="0" rIns="0" bIns="0" rtlCol="0"/>
          <a:lstStyle/>
          <a:p>
            <a:endParaRPr b="0" i="0" dirty="0">
              <a:latin typeface="Arial" charset="0"/>
            </a:endParaRPr>
          </a:p>
        </p:txBody>
      </p:sp>
      <p:sp>
        <p:nvSpPr>
          <p:cNvPr id="55" name="Text Placeholder 54"/>
          <p:cNvSpPr>
            <a:spLocks noGrp="1"/>
          </p:cNvSpPr>
          <p:nvPr>
            <p:ph type="body" sz="quarter" idx="10"/>
          </p:nvPr>
        </p:nvSpPr>
        <p:spPr>
          <a:xfrm>
            <a:off x="466241" y="2108200"/>
            <a:ext cx="5867400" cy="3378173"/>
          </a:xfrm>
          <a:prstGeom prst="rect">
            <a:avLst/>
          </a:prstGeom>
        </p:spPr>
        <p:txBody>
          <a:bodyPr lIns="0" tIns="0" rIns="0" bIns="0"/>
          <a:lstStyle>
            <a:lvl1pPr>
              <a:defRPr sz="4700" b="0">
                <a:solidFill>
                  <a:schemeClr val="tx1"/>
                </a:solidFill>
                <a:latin typeface="Georgia" charset="0"/>
                <a:ea typeface="Georgia" charset="0"/>
                <a:cs typeface="Georgia" charset="0"/>
              </a:defRPr>
            </a:lvl1pPr>
            <a:lvl2pPr marL="6350" indent="0">
              <a:spcAft>
                <a:spcPts val="1800"/>
              </a:spcAft>
              <a:tabLst/>
              <a:defRPr sz="4700" b="1">
                <a:solidFill>
                  <a:schemeClr val="tx1"/>
                </a:solidFill>
                <a:latin typeface="Georgia" charset="0"/>
                <a:ea typeface="Georgia" charset="0"/>
                <a:cs typeface="Georgia" charset="0"/>
              </a:defRPr>
            </a:lvl2pPr>
            <a:lvl3pPr marL="6350" indent="0">
              <a:spcAft>
                <a:spcPts val="1600"/>
              </a:spcAft>
              <a:tabLst/>
              <a:defRPr sz="1600" b="0" i="0">
                <a:solidFill>
                  <a:schemeClr val="tx1"/>
                </a:solidFill>
                <a:latin typeface="Arial" charset="0"/>
                <a:ea typeface="Arial" charset="0"/>
                <a:cs typeface="Arial" charset="0"/>
              </a:defRPr>
            </a:lvl3pPr>
            <a:lvl4pPr marL="6350" indent="0">
              <a:tabLst/>
              <a:defRPr sz="1200" b="0" i="0">
                <a:solidFill>
                  <a:schemeClr val="tx1"/>
                </a:solidFill>
                <a:latin typeface="Arial" charset="0"/>
                <a:ea typeface="Arial" charset="0"/>
                <a:cs typeface="Arial" charset="0"/>
              </a:defRPr>
            </a:lvl4pPr>
            <a:lvl5pPr marL="6350" indent="0">
              <a:tabLst/>
              <a:defRPr sz="12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2"/>
          </p:nvPr>
        </p:nvSpPr>
        <p:spPr/>
        <p:txBody>
          <a:bodyPr/>
          <a:lstStyle>
            <a:lvl1pPr>
              <a:defRPr b="0" i="0">
                <a:latin typeface="Arial" charset="0"/>
                <a:ea typeface="Arial" charset="0"/>
                <a:cs typeface="Arial" charset="0"/>
              </a:defRPr>
            </a:lvl1pPr>
          </a:lstStyle>
          <a:p>
            <a:r>
              <a:rPr lang="de-DE"/>
              <a:t>2020 © Harneys</a:t>
            </a:r>
            <a:endParaRPr lang="en-US"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2704" y="192116"/>
            <a:ext cx="2523591" cy="1051200"/>
          </a:xfrm>
          <a:prstGeom prst="rect">
            <a:avLst/>
          </a:prstGeom>
        </p:spPr>
      </p:pic>
      <p:pic>
        <p:nvPicPr>
          <p:cNvPr id="18" name="Picture 17"/>
          <p:cNvPicPr>
            <a:picLocks noChangeAspect="1"/>
          </p:cNvPicPr>
          <p:nvPr userDrawn="1"/>
        </p:nvPicPr>
        <p:blipFill rotWithShape="1">
          <a:blip r:embed="rId3" cstate="print">
            <a:extLst>
              <a:ext uri="{28A0092B-C50C-407E-A947-70E740481C1C}">
                <a14:useLocalDpi xmlns:a14="http://schemas.microsoft.com/office/drawing/2010/main" val="0"/>
              </a:ext>
            </a:extLst>
          </a:blip>
          <a:srcRect l="25000" t="40695" r="27272" b="40771"/>
          <a:stretch/>
        </p:blipFill>
        <p:spPr>
          <a:xfrm>
            <a:off x="10332000" y="6302821"/>
            <a:ext cx="1512168" cy="288032"/>
          </a:xfrm>
          <a:prstGeom prst="rect">
            <a:avLst/>
          </a:prstGeom>
        </p:spPr>
      </p:pic>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rge text – Green">
    <p:spTree>
      <p:nvGrpSpPr>
        <p:cNvPr id="1" name=""/>
        <p:cNvGrpSpPr/>
        <p:nvPr/>
      </p:nvGrpSpPr>
      <p:grpSpPr>
        <a:xfrm>
          <a:off x="0" y="0"/>
          <a:ext cx="0" cy="0"/>
          <a:chOff x="0" y="0"/>
          <a:chExt cx="0" cy="0"/>
        </a:xfrm>
      </p:grpSpPr>
      <p:sp>
        <p:nvSpPr>
          <p:cNvPr id="11" name="object 4">
            <a:extLst>
              <a:ext uri="{FF2B5EF4-FFF2-40B4-BE49-F238E27FC236}">
                <a16:creationId xmlns:a16="http://schemas.microsoft.com/office/drawing/2014/main" id="{DC0DF069-E790-40B7-8D5A-7FE9AE6CAD40}"/>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rgbClr val="C79CD3"/>
          </a:solidFill>
        </p:spPr>
        <p:txBody>
          <a:bodyPr wrap="square" lIns="0" tIns="0" rIns="0" bIns="0" rtlCol="0"/>
          <a:lstStyle/>
          <a:p>
            <a:endParaRPr dirty="0">
              <a:latin typeface="Arial" charset="0"/>
            </a:endParaRPr>
          </a:p>
        </p:txBody>
      </p:sp>
      <p:sp>
        <p:nvSpPr>
          <p:cNvPr id="9" name="object 3">
            <a:extLst>
              <a:ext uri="{FF2B5EF4-FFF2-40B4-BE49-F238E27FC236}">
                <a16:creationId xmlns:a16="http://schemas.microsoft.com/office/drawing/2014/main" id="{BD8D7E5B-F25B-4375-A1FE-F5372711251C}"/>
              </a:ext>
            </a:extLst>
          </p:cNvPr>
          <p:cNvSpPr/>
          <p:nvPr userDrawn="1"/>
        </p:nvSpPr>
        <p:spPr>
          <a:xfrm>
            <a:off x="0" y="0"/>
            <a:ext cx="6096635" cy="6858000"/>
          </a:xfrm>
          <a:custGeom>
            <a:avLst/>
            <a:gdLst/>
            <a:ahLst/>
            <a:cxnLst/>
            <a:rect l="l" t="t" r="r" b="b"/>
            <a:pathLst>
              <a:path w="6096635" h="6858000">
                <a:moveTo>
                  <a:pt x="0" y="6858000"/>
                </a:moveTo>
                <a:lnTo>
                  <a:pt x="6096063" y="6858000"/>
                </a:lnTo>
                <a:lnTo>
                  <a:pt x="6096063" y="0"/>
                </a:lnTo>
                <a:lnTo>
                  <a:pt x="0" y="0"/>
                </a:lnTo>
                <a:lnTo>
                  <a:pt x="0" y="6858000"/>
                </a:lnTo>
                <a:close/>
              </a:path>
            </a:pathLst>
          </a:custGeom>
          <a:solidFill>
            <a:srgbClr val="00C6B1"/>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9" name="Text Placeholder 18"/>
          <p:cNvSpPr>
            <a:spLocks noGrp="1"/>
          </p:cNvSpPr>
          <p:nvPr>
            <p:ph type="body" sz="quarter" idx="12"/>
          </p:nvPr>
        </p:nvSpPr>
        <p:spPr>
          <a:xfrm>
            <a:off x="7315263" y="1371600"/>
            <a:ext cx="4419600" cy="2882900"/>
          </a:xfrm>
          <a:prstGeom prst="rect">
            <a:avLst/>
          </a:prstGeom>
        </p:spPr>
        <p:txBody>
          <a:bodyPr lIns="0" tIns="0" rIns="0" bIns="0"/>
          <a:lstStyle>
            <a:lvl1pPr marL="227013" indent="-219075">
              <a:tabLst/>
              <a:defRPr sz="3000">
                <a:solidFill>
                  <a:srgbClr val="C79CD3"/>
                </a:solidFill>
                <a:latin typeface="Georgia" charset="0"/>
                <a:ea typeface="Georgia" charset="0"/>
                <a:cs typeface="Georgia" charset="0"/>
              </a:defRPr>
            </a:lvl1pPr>
            <a:lvl2pPr marL="227013" indent="0">
              <a:tabLst/>
              <a:defRPr sz="3000">
                <a:solidFill>
                  <a:srgbClr val="C79CD3"/>
                </a:solidFill>
                <a:latin typeface="Georgia" charset="0"/>
                <a:ea typeface="Georgia" charset="0"/>
                <a:cs typeface="Georgia" charset="0"/>
              </a:defRPr>
            </a:lvl2pPr>
            <a:lvl3pPr marL="227013" indent="0">
              <a:tabLst/>
              <a:defRPr sz="3000">
                <a:solidFill>
                  <a:srgbClr val="C79CD3"/>
                </a:solidFill>
                <a:latin typeface="Georgia" charset="0"/>
                <a:ea typeface="Georgia" charset="0"/>
                <a:cs typeface="Georgia" charset="0"/>
              </a:defRPr>
            </a:lvl3pPr>
            <a:lvl4pPr marL="227013" indent="0">
              <a:tabLst/>
              <a:defRPr sz="3000">
                <a:solidFill>
                  <a:srgbClr val="C79CD3"/>
                </a:solidFill>
                <a:latin typeface="Georgia" charset="0"/>
                <a:ea typeface="Georgia" charset="0"/>
                <a:cs typeface="Georgia" charset="0"/>
              </a:defRPr>
            </a:lvl4pPr>
            <a:lvl5pPr marL="227013" indent="0">
              <a:tabLst/>
              <a:defRPr sz="3000">
                <a:solidFill>
                  <a:srgbClr val="C79CD3"/>
                </a:solidFill>
                <a:latin typeface="Georgia" charset="0"/>
                <a:ea typeface="Georgia" charset="0"/>
                <a:cs typeface="Georgi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6"/>
          <p:cNvSpPr>
            <a:spLocks noGrp="1"/>
          </p:cNvSpPr>
          <p:nvPr>
            <p:ph type="body" sz="quarter" idx="11"/>
          </p:nvPr>
        </p:nvSpPr>
        <p:spPr>
          <a:xfrm>
            <a:off x="457200" y="854874"/>
            <a:ext cx="5257800" cy="861774"/>
          </a:xfrm>
          <a:prstGeom prst="rect">
            <a:avLst/>
          </a:prstGeom>
        </p:spPr>
        <p:txBody>
          <a:bodyPr lIns="0" tIns="0" rIns="0" bIns="0">
            <a:spAutoFit/>
          </a:bodyPr>
          <a:lstStyle>
            <a:lvl1pPr>
              <a:spcAft>
                <a:spcPts val="2000"/>
              </a:spcAft>
              <a:defRPr sz="2800" b="1">
                <a:solidFill>
                  <a:schemeClr val="bg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25" name="Title 19"/>
          <p:cNvSpPr>
            <a:spLocks noGrp="1"/>
          </p:cNvSpPr>
          <p:nvPr>
            <p:ph type="title"/>
          </p:nvPr>
        </p:nvSpPr>
        <p:spPr>
          <a:xfrm>
            <a:off x="457200" y="411163"/>
            <a:ext cx="5257800" cy="430887"/>
          </a:xfrm>
        </p:spPr>
        <p:txBody>
          <a:bodyPr/>
          <a:lstStyle>
            <a:lvl1pPr>
              <a:defRPr>
                <a:solidFill>
                  <a:schemeClr val="bg1"/>
                </a:solidFill>
              </a:defRPr>
            </a:lvl1pPr>
          </a:lstStyle>
          <a:p>
            <a:r>
              <a:rPr lang="en-US"/>
              <a:t>Click to edit Master title style</a:t>
            </a:r>
            <a:endParaRPr lang="en-US" dirty="0"/>
          </a:p>
        </p:txBody>
      </p:sp>
      <p:sp>
        <p:nvSpPr>
          <p:cNvPr id="26" name="Text Placeholder 16"/>
          <p:cNvSpPr>
            <a:spLocks noGrp="1"/>
          </p:cNvSpPr>
          <p:nvPr>
            <p:ph type="body" sz="quarter" idx="14"/>
          </p:nvPr>
        </p:nvSpPr>
        <p:spPr>
          <a:xfrm>
            <a:off x="457200" y="1550440"/>
            <a:ext cx="5257800" cy="1790234"/>
          </a:xfrm>
          <a:prstGeom prst="rect">
            <a:avLst/>
          </a:prstGeom>
        </p:spPr>
        <p:txBody>
          <a:bodyPr lIns="0" tIns="0" rIns="0" bIns="0">
            <a:spAutoFit/>
          </a:bodyPr>
          <a:lstStyle>
            <a:lvl1pPr>
              <a:spcAft>
                <a:spcPts val="1600"/>
              </a:spcAft>
              <a:defRPr sz="1600" b="1" i="0">
                <a:solidFill>
                  <a:schemeClr val="bg1"/>
                </a:solidFill>
                <a:latin typeface="Arial" charset="0"/>
                <a:ea typeface="Arial" charset="0"/>
                <a:cs typeface="Arial" charset="0"/>
              </a:defRPr>
            </a:lvl1pPr>
            <a:lvl2pPr marL="0" indent="0">
              <a:spcAft>
                <a:spcPts val="1600"/>
              </a:spcAft>
              <a:tabLst/>
              <a:defRPr sz="1600" b="0" i="0">
                <a:solidFill>
                  <a:schemeClr val="bg1"/>
                </a:solidFill>
                <a:latin typeface="Arial" charset="0"/>
                <a:ea typeface="Arial" charset="0"/>
                <a:cs typeface="Arial" charset="0"/>
              </a:defRPr>
            </a:lvl2pPr>
            <a:lvl3pPr marL="6350" indent="0">
              <a:spcAft>
                <a:spcPts val="1400"/>
              </a:spcAft>
              <a:tabLst/>
              <a:defRPr sz="1400" b="0" i="0">
                <a:solidFill>
                  <a:schemeClr val="bg1"/>
                </a:solidFill>
                <a:latin typeface="Arial" charset="0"/>
                <a:ea typeface="Arial" charset="0"/>
                <a:cs typeface="Arial" charset="0"/>
              </a:defRPr>
            </a:lvl3pPr>
            <a:lvl4pPr marL="6350" indent="0">
              <a:spcAft>
                <a:spcPts val="1200"/>
              </a:spcAft>
              <a:tabLst/>
              <a:defRPr sz="1200" b="0" i="0">
                <a:solidFill>
                  <a:schemeClr val="bg1"/>
                </a:solidFill>
                <a:latin typeface="Arial" charset="0"/>
                <a:ea typeface="Arial" charset="0"/>
                <a:cs typeface="Arial" charset="0"/>
              </a:defRPr>
            </a:lvl4pPr>
            <a:lvl5pPr marL="6350" indent="0">
              <a:spcAft>
                <a:spcPts val="1000"/>
              </a:spcAft>
              <a:tabLst/>
              <a:defRPr sz="1000" b="0" i="0">
                <a:solidFill>
                  <a:schemeClr val="bg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5"/>
          </p:nvPr>
        </p:nvSpPr>
        <p:spPr/>
        <p:txBody>
          <a:bodyPr/>
          <a:lstStyle/>
          <a:p>
            <a:fld id="{9B2B11B4-150D-4741-BD34-994AA8395DA8}" type="datetime4">
              <a:rPr lang="en-GB" smtClean="0"/>
              <a:t>09 February 2021</a:t>
            </a:fld>
            <a:endParaRPr lang="en-US" dirty="0"/>
          </a:p>
        </p:txBody>
      </p:sp>
      <p:sp>
        <p:nvSpPr>
          <p:cNvPr id="4" name="Footer Placeholder 3"/>
          <p:cNvSpPr>
            <a:spLocks noGrp="1"/>
          </p:cNvSpPr>
          <p:nvPr>
            <p:ph type="ftr" sz="quarter" idx="16"/>
          </p:nvPr>
        </p:nvSpPr>
        <p:spPr/>
        <p:txBody>
          <a:bodyPr/>
          <a:lstStyle>
            <a:lvl1pPr>
              <a:defRPr b="0" i="0">
                <a:solidFill>
                  <a:schemeClr val="bg1"/>
                </a:solidFill>
                <a:latin typeface="Arial" charset="0"/>
                <a:ea typeface="Arial" charset="0"/>
                <a:cs typeface="Arial" charset="0"/>
              </a:defRPr>
            </a:lvl1pPr>
          </a:lstStyle>
          <a:p>
            <a:r>
              <a:rPr lang="de-DE"/>
              <a:t>2020 © Harneys</a:t>
            </a:r>
            <a:endParaRPr lang="en-US" dirty="0"/>
          </a:p>
        </p:txBody>
      </p:sp>
      <p:sp>
        <p:nvSpPr>
          <p:cNvPr id="12" name="object 8">
            <a:extLst>
              <a:ext uri="{FF2B5EF4-FFF2-40B4-BE49-F238E27FC236}">
                <a16:creationId xmlns:a16="http://schemas.microsoft.com/office/drawing/2014/main" id="{23CFB5C8-383D-4AAA-8614-6186778631B1}"/>
              </a:ext>
            </a:extLst>
          </p:cNvPr>
          <p:cNvSpPr txBox="1"/>
          <p:nvPr userDrawn="1"/>
        </p:nvSpPr>
        <p:spPr>
          <a:xfrm>
            <a:off x="7315225" y="4264703"/>
            <a:ext cx="4876775" cy="1609566"/>
          </a:xfrm>
          <a:prstGeom prst="rect">
            <a:avLst/>
          </a:prstGeom>
          <a:solidFill>
            <a:schemeClr val="tx1"/>
          </a:solidFill>
        </p:spPr>
        <p:txBody>
          <a:bodyPr vert="horz" wrap="square" lIns="108000" tIns="108000" rIns="468000" bIns="216000" rtlCol="0">
            <a:spAutoFit/>
          </a:bodyPr>
          <a:lstStyle/>
          <a:p>
            <a:pPr marL="12700">
              <a:lnSpc>
                <a:spcPct val="100000"/>
              </a:lnSpc>
              <a:spcBef>
                <a:spcPts val="655"/>
              </a:spcBef>
            </a:pPr>
            <a:endParaRPr lang="en-CA" sz="1200" dirty="0">
              <a:solidFill>
                <a:schemeClr val="bg1"/>
              </a:solidFill>
              <a:latin typeface="Arial" charset="0"/>
              <a:cs typeface="Arial" charset="0"/>
            </a:endParaRPr>
          </a:p>
          <a:p>
            <a:pPr marL="12700">
              <a:lnSpc>
                <a:spcPct val="100000"/>
              </a:lnSpc>
              <a:spcBef>
                <a:spcPts val="655"/>
              </a:spcBef>
            </a:pPr>
            <a:endParaRPr lang="en-CA" sz="1200" dirty="0">
              <a:solidFill>
                <a:schemeClr val="bg1"/>
              </a:solidFill>
              <a:latin typeface="Arial" charset="0"/>
              <a:cs typeface="Arial" charset="0"/>
            </a:endParaRPr>
          </a:p>
          <a:p>
            <a:pPr marL="12700">
              <a:lnSpc>
                <a:spcPct val="100000"/>
              </a:lnSpc>
              <a:spcBef>
                <a:spcPts val="655"/>
              </a:spcBef>
            </a:pPr>
            <a:endParaRPr lang="en-CA" sz="1200" dirty="0">
              <a:solidFill>
                <a:schemeClr val="bg1"/>
              </a:solidFill>
              <a:latin typeface="Arial" charset="0"/>
              <a:cs typeface="Arial" charset="0"/>
            </a:endParaRPr>
          </a:p>
          <a:p>
            <a:pPr marL="12700">
              <a:lnSpc>
                <a:spcPct val="100000"/>
              </a:lnSpc>
              <a:spcBef>
                <a:spcPts val="655"/>
              </a:spcBef>
            </a:pPr>
            <a:endParaRPr lang="en-CA" sz="1200" dirty="0">
              <a:solidFill>
                <a:schemeClr val="bg1"/>
              </a:solidFill>
              <a:latin typeface="Arial" charset="0"/>
              <a:cs typeface="Arial" charset="0"/>
            </a:endParaRPr>
          </a:p>
          <a:p>
            <a:pPr marL="12700">
              <a:lnSpc>
                <a:spcPct val="100000"/>
              </a:lnSpc>
              <a:spcBef>
                <a:spcPts val="655"/>
              </a:spcBef>
            </a:pPr>
            <a:endParaRPr lang="en-CA" sz="1200" dirty="0">
              <a:solidFill>
                <a:schemeClr val="bg1"/>
              </a:solidFill>
              <a:latin typeface="Arial" charset="0"/>
              <a:cs typeface="Arial" charset="0"/>
            </a:endParaRPr>
          </a:p>
        </p:txBody>
      </p:sp>
    </p:spTree>
    <p:extLst>
      <p:ext uri="{BB962C8B-B14F-4D97-AF65-F5344CB8AC3E}">
        <p14:creationId xmlns:p14="http://schemas.microsoft.com/office/powerpoint/2010/main" val="212181071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rge text – Purple">
    <p:spTree>
      <p:nvGrpSpPr>
        <p:cNvPr id="1" name=""/>
        <p:cNvGrpSpPr/>
        <p:nvPr/>
      </p:nvGrpSpPr>
      <p:grpSpPr>
        <a:xfrm>
          <a:off x="0" y="0"/>
          <a:ext cx="0" cy="0"/>
          <a:chOff x="0" y="0"/>
          <a:chExt cx="0" cy="0"/>
        </a:xfrm>
      </p:grpSpPr>
      <p:sp>
        <p:nvSpPr>
          <p:cNvPr id="11" name="object 4">
            <a:extLst>
              <a:ext uri="{FF2B5EF4-FFF2-40B4-BE49-F238E27FC236}">
                <a16:creationId xmlns:a16="http://schemas.microsoft.com/office/drawing/2014/main" id="{DC0DF069-E790-40B7-8D5A-7FE9AE6CAD40}"/>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chemeClr val="accent4"/>
          </a:solidFill>
        </p:spPr>
        <p:txBody>
          <a:bodyPr wrap="square" lIns="0" tIns="0" rIns="0" bIns="0" rtlCol="0"/>
          <a:lstStyle/>
          <a:p>
            <a:endParaRPr dirty="0">
              <a:latin typeface="Arial" charset="0"/>
            </a:endParaRPr>
          </a:p>
        </p:txBody>
      </p:sp>
      <p:sp>
        <p:nvSpPr>
          <p:cNvPr id="9" name="object 3">
            <a:extLst>
              <a:ext uri="{FF2B5EF4-FFF2-40B4-BE49-F238E27FC236}">
                <a16:creationId xmlns:a16="http://schemas.microsoft.com/office/drawing/2014/main" id="{BD8D7E5B-F25B-4375-A1FE-F5372711251C}"/>
              </a:ext>
            </a:extLst>
          </p:cNvPr>
          <p:cNvSpPr/>
          <p:nvPr userDrawn="1"/>
        </p:nvSpPr>
        <p:spPr>
          <a:xfrm>
            <a:off x="0" y="0"/>
            <a:ext cx="6096635" cy="6858000"/>
          </a:xfrm>
          <a:custGeom>
            <a:avLst/>
            <a:gdLst/>
            <a:ahLst/>
            <a:cxnLst/>
            <a:rect l="l" t="t" r="r" b="b"/>
            <a:pathLst>
              <a:path w="6096635" h="6858000">
                <a:moveTo>
                  <a:pt x="0" y="6858000"/>
                </a:moveTo>
                <a:lnTo>
                  <a:pt x="6096063" y="6858000"/>
                </a:lnTo>
                <a:lnTo>
                  <a:pt x="6096063" y="0"/>
                </a:lnTo>
                <a:lnTo>
                  <a:pt x="0" y="0"/>
                </a:lnTo>
                <a:lnTo>
                  <a:pt x="0" y="6858000"/>
                </a:lnTo>
                <a:close/>
              </a:path>
            </a:pathLst>
          </a:custGeom>
          <a:solidFill>
            <a:srgbClr val="C79CD3"/>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9" name="Text Placeholder 18"/>
          <p:cNvSpPr>
            <a:spLocks noGrp="1"/>
          </p:cNvSpPr>
          <p:nvPr>
            <p:ph type="body" sz="quarter" idx="12"/>
          </p:nvPr>
        </p:nvSpPr>
        <p:spPr>
          <a:xfrm>
            <a:off x="7315263" y="1371600"/>
            <a:ext cx="4419600" cy="2882900"/>
          </a:xfrm>
          <a:prstGeom prst="rect">
            <a:avLst/>
          </a:prstGeom>
        </p:spPr>
        <p:txBody>
          <a:bodyPr lIns="0" tIns="0" rIns="0" bIns="0"/>
          <a:lstStyle>
            <a:lvl1pPr marL="227013" indent="-219075">
              <a:tabLst/>
              <a:defRPr sz="3000">
                <a:solidFill>
                  <a:schemeClr val="accent4"/>
                </a:solidFill>
                <a:latin typeface="Georgia" charset="0"/>
                <a:ea typeface="Georgia" charset="0"/>
                <a:cs typeface="Georgia" charset="0"/>
              </a:defRPr>
            </a:lvl1pPr>
            <a:lvl2pPr marL="227013" indent="0">
              <a:tabLst/>
              <a:defRPr sz="3000">
                <a:solidFill>
                  <a:schemeClr val="accent4"/>
                </a:solidFill>
                <a:latin typeface="Georgia" charset="0"/>
                <a:ea typeface="Georgia" charset="0"/>
                <a:cs typeface="Georgia" charset="0"/>
              </a:defRPr>
            </a:lvl2pPr>
            <a:lvl3pPr marL="227013" indent="0">
              <a:tabLst/>
              <a:defRPr sz="3000">
                <a:solidFill>
                  <a:schemeClr val="accent4"/>
                </a:solidFill>
                <a:latin typeface="Georgia" charset="0"/>
                <a:ea typeface="Georgia" charset="0"/>
                <a:cs typeface="Georgia" charset="0"/>
              </a:defRPr>
            </a:lvl3pPr>
            <a:lvl4pPr marL="227013" indent="0">
              <a:tabLst/>
              <a:defRPr sz="3000">
                <a:solidFill>
                  <a:schemeClr val="accent4"/>
                </a:solidFill>
                <a:latin typeface="Georgia" charset="0"/>
                <a:ea typeface="Georgia" charset="0"/>
                <a:cs typeface="Georgia" charset="0"/>
              </a:defRPr>
            </a:lvl4pPr>
            <a:lvl5pPr marL="227013" indent="0">
              <a:tabLst/>
              <a:defRPr sz="3000">
                <a:solidFill>
                  <a:schemeClr val="accent4"/>
                </a:solidFill>
                <a:latin typeface="Georgia" charset="0"/>
                <a:ea typeface="Georgia" charset="0"/>
                <a:cs typeface="Georgi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6"/>
          <p:cNvSpPr>
            <a:spLocks noGrp="1"/>
          </p:cNvSpPr>
          <p:nvPr>
            <p:ph type="body" sz="quarter" idx="11"/>
          </p:nvPr>
        </p:nvSpPr>
        <p:spPr>
          <a:xfrm>
            <a:off x="457200" y="854874"/>
            <a:ext cx="5257800" cy="861774"/>
          </a:xfrm>
          <a:prstGeom prst="rect">
            <a:avLst/>
          </a:prstGeom>
        </p:spPr>
        <p:txBody>
          <a:bodyPr lIns="0" tIns="0" rIns="0" bIns="0">
            <a:spAutoFit/>
          </a:bodyPr>
          <a:lstStyle>
            <a:lvl1pPr>
              <a:spcAft>
                <a:spcPts val="2000"/>
              </a:spcAft>
              <a:defRPr sz="2800" b="1">
                <a:solidFill>
                  <a:schemeClr val="bg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25" name="Title 19"/>
          <p:cNvSpPr>
            <a:spLocks noGrp="1"/>
          </p:cNvSpPr>
          <p:nvPr>
            <p:ph type="title"/>
          </p:nvPr>
        </p:nvSpPr>
        <p:spPr>
          <a:xfrm>
            <a:off x="457200" y="411163"/>
            <a:ext cx="5257800" cy="430887"/>
          </a:xfrm>
        </p:spPr>
        <p:txBody>
          <a:bodyPr/>
          <a:lstStyle>
            <a:lvl1pPr>
              <a:defRPr>
                <a:solidFill>
                  <a:schemeClr val="bg1"/>
                </a:solidFill>
              </a:defRPr>
            </a:lvl1pPr>
          </a:lstStyle>
          <a:p>
            <a:r>
              <a:rPr lang="en-US"/>
              <a:t>Click to edit Master title style</a:t>
            </a:r>
            <a:endParaRPr lang="en-US" dirty="0"/>
          </a:p>
        </p:txBody>
      </p:sp>
      <p:sp>
        <p:nvSpPr>
          <p:cNvPr id="26" name="Text Placeholder 16"/>
          <p:cNvSpPr>
            <a:spLocks noGrp="1"/>
          </p:cNvSpPr>
          <p:nvPr>
            <p:ph type="body" sz="quarter" idx="14"/>
          </p:nvPr>
        </p:nvSpPr>
        <p:spPr>
          <a:xfrm>
            <a:off x="457200" y="1550440"/>
            <a:ext cx="5257800" cy="1790234"/>
          </a:xfrm>
          <a:prstGeom prst="rect">
            <a:avLst/>
          </a:prstGeom>
        </p:spPr>
        <p:txBody>
          <a:bodyPr lIns="0" tIns="0" rIns="0" bIns="0">
            <a:spAutoFit/>
          </a:bodyPr>
          <a:lstStyle>
            <a:lvl1pPr>
              <a:spcAft>
                <a:spcPts val="1600"/>
              </a:spcAft>
              <a:defRPr sz="1600" b="1" i="0">
                <a:solidFill>
                  <a:schemeClr val="bg1"/>
                </a:solidFill>
                <a:latin typeface="Arial" charset="0"/>
                <a:ea typeface="Arial" charset="0"/>
                <a:cs typeface="Arial" charset="0"/>
              </a:defRPr>
            </a:lvl1pPr>
            <a:lvl2pPr marL="0" indent="0">
              <a:spcAft>
                <a:spcPts val="1600"/>
              </a:spcAft>
              <a:tabLst/>
              <a:defRPr sz="1600" b="0" i="0">
                <a:solidFill>
                  <a:schemeClr val="bg1"/>
                </a:solidFill>
                <a:latin typeface="Arial" charset="0"/>
                <a:ea typeface="Arial" charset="0"/>
                <a:cs typeface="Arial" charset="0"/>
              </a:defRPr>
            </a:lvl2pPr>
            <a:lvl3pPr marL="6350" indent="0">
              <a:spcAft>
                <a:spcPts val="1400"/>
              </a:spcAft>
              <a:tabLst/>
              <a:defRPr sz="1400" b="0" i="0">
                <a:solidFill>
                  <a:schemeClr val="bg1"/>
                </a:solidFill>
                <a:latin typeface="Arial" charset="0"/>
                <a:ea typeface="Arial" charset="0"/>
                <a:cs typeface="Arial" charset="0"/>
              </a:defRPr>
            </a:lvl3pPr>
            <a:lvl4pPr marL="6350" indent="0">
              <a:spcAft>
                <a:spcPts val="1200"/>
              </a:spcAft>
              <a:tabLst/>
              <a:defRPr sz="1200" b="0" i="0">
                <a:solidFill>
                  <a:schemeClr val="bg1"/>
                </a:solidFill>
                <a:latin typeface="Arial" charset="0"/>
                <a:ea typeface="Arial" charset="0"/>
                <a:cs typeface="Arial" charset="0"/>
              </a:defRPr>
            </a:lvl4pPr>
            <a:lvl5pPr marL="6350" indent="0">
              <a:spcAft>
                <a:spcPts val="1000"/>
              </a:spcAft>
              <a:tabLst/>
              <a:defRPr sz="1000" b="0" i="0">
                <a:solidFill>
                  <a:schemeClr val="bg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5"/>
          </p:nvPr>
        </p:nvSpPr>
        <p:spPr/>
        <p:txBody>
          <a:bodyPr/>
          <a:lstStyle/>
          <a:p>
            <a:fld id="{B08A1876-0F62-406A-808B-88324B5731F6}" type="datetime4">
              <a:rPr lang="en-GB" smtClean="0"/>
              <a:t>09 February 2021</a:t>
            </a:fld>
            <a:endParaRPr lang="en-US" dirty="0"/>
          </a:p>
        </p:txBody>
      </p:sp>
      <p:sp>
        <p:nvSpPr>
          <p:cNvPr id="4" name="Footer Placeholder 3"/>
          <p:cNvSpPr>
            <a:spLocks noGrp="1"/>
          </p:cNvSpPr>
          <p:nvPr>
            <p:ph type="ftr" sz="quarter" idx="16"/>
          </p:nvPr>
        </p:nvSpPr>
        <p:spPr/>
        <p:txBody>
          <a:bodyPr/>
          <a:lstStyle>
            <a:lvl1pPr>
              <a:defRPr b="0" i="0">
                <a:solidFill>
                  <a:schemeClr val="bg1"/>
                </a:solidFill>
                <a:latin typeface="Arial" charset="0"/>
                <a:ea typeface="Arial" charset="0"/>
                <a:cs typeface="Arial" charset="0"/>
              </a:defRPr>
            </a:lvl1pPr>
          </a:lstStyle>
          <a:p>
            <a:r>
              <a:rPr lang="de-DE"/>
              <a:t>2020 © Harneys</a:t>
            </a:r>
            <a:endParaRPr lang="en-US" dirty="0"/>
          </a:p>
        </p:txBody>
      </p:sp>
      <p:sp>
        <p:nvSpPr>
          <p:cNvPr id="12" name="object 8">
            <a:extLst>
              <a:ext uri="{FF2B5EF4-FFF2-40B4-BE49-F238E27FC236}">
                <a16:creationId xmlns:a16="http://schemas.microsoft.com/office/drawing/2014/main" id="{23CFB5C8-383D-4AAA-8614-6186778631B1}"/>
              </a:ext>
            </a:extLst>
          </p:cNvPr>
          <p:cNvSpPr txBox="1"/>
          <p:nvPr userDrawn="1"/>
        </p:nvSpPr>
        <p:spPr>
          <a:xfrm>
            <a:off x="7315225" y="4264703"/>
            <a:ext cx="4876775" cy="1609566"/>
          </a:xfrm>
          <a:prstGeom prst="rect">
            <a:avLst/>
          </a:prstGeom>
          <a:solidFill>
            <a:schemeClr val="tx1"/>
          </a:solidFill>
        </p:spPr>
        <p:txBody>
          <a:bodyPr vert="horz" wrap="square" lIns="108000" tIns="108000" rIns="468000" bIns="216000" rtlCol="0">
            <a:spAutoFit/>
          </a:bodyPr>
          <a:lstStyle/>
          <a:p>
            <a:pPr marL="12700">
              <a:lnSpc>
                <a:spcPct val="100000"/>
              </a:lnSpc>
              <a:spcBef>
                <a:spcPts val="655"/>
              </a:spcBef>
            </a:pPr>
            <a:endParaRPr lang="en-CA" sz="1200" dirty="0">
              <a:solidFill>
                <a:schemeClr val="bg1"/>
              </a:solidFill>
              <a:latin typeface="Arial" charset="0"/>
              <a:cs typeface="Arial" charset="0"/>
            </a:endParaRPr>
          </a:p>
          <a:p>
            <a:pPr marL="12700">
              <a:lnSpc>
                <a:spcPct val="100000"/>
              </a:lnSpc>
              <a:spcBef>
                <a:spcPts val="655"/>
              </a:spcBef>
            </a:pPr>
            <a:endParaRPr lang="en-CA" sz="1200" dirty="0">
              <a:solidFill>
                <a:schemeClr val="bg1"/>
              </a:solidFill>
              <a:latin typeface="Arial" charset="0"/>
              <a:cs typeface="Arial" charset="0"/>
            </a:endParaRPr>
          </a:p>
          <a:p>
            <a:pPr marL="12700">
              <a:lnSpc>
                <a:spcPct val="100000"/>
              </a:lnSpc>
              <a:spcBef>
                <a:spcPts val="655"/>
              </a:spcBef>
            </a:pPr>
            <a:endParaRPr lang="en-CA" sz="1200" dirty="0">
              <a:solidFill>
                <a:schemeClr val="bg1"/>
              </a:solidFill>
              <a:latin typeface="Arial" charset="0"/>
              <a:cs typeface="Arial" charset="0"/>
            </a:endParaRPr>
          </a:p>
          <a:p>
            <a:pPr marL="12700">
              <a:lnSpc>
                <a:spcPct val="100000"/>
              </a:lnSpc>
              <a:spcBef>
                <a:spcPts val="655"/>
              </a:spcBef>
            </a:pPr>
            <a:endParaRPr lang="en-CA" sz="1200" dirty="0">
              <a:solidFill>
                <a:schemeClr val="bg1"/>
              </a:solidFill>
              <a:latin typeface="Arial" charset="0"/>
              <a:cs typeface="Arial" charset="0"/>
            </a:endParaRPr>
          </a:p>
          <a:p>
            <a:pPr marL="12700">
              <a:lnSpc>
                <a:spcPct val="100000"/>
              </a:lnSpc>
              <a:spcBef>
                <a:spcPts val="655"/>
              </a:spcBef>
            </a:pPr>
            <a:endParaRPr lang="en-CA" sz="1200" dirty="0">
              <a:solidFill>
                <a:schemeClr val="bg1"/>
              </a:solidFill>
              <a:latin typeface="Arial" charset="0"/>
              <a:cs typeface="Arial" charset="0"/>
            </a:endParaRPr>
          </a:p>
        </p:txBody>
      </p:sp>
    </p:spTree>
    <p:extLst>
      <p:ext uri="{BB962C8B-B14F-4D97-AF65-F5344CB8AC3E}">
        <p14:creationId xmlns:p14="http://schemas.microsoft.com/office/powerpoint/2010/main" val="197821329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rge text 2 – Charcoal">
    <p:spTree>
      <p:nvGrpSpPr>
        <p:cNvPr id="1" name=""/>
        <p:cNvGrpSpPr/>
        <p:nvPr/>
      </p:nvGrpSpPr>
      <p:grpSpPr>
        <a:xfrm>
          <a:off x="0" y="0"/>
          <a:ext cx="0" cy="0"/>
          <a:chOff x="0" y="0"/>
          <a:chExt cx="0" cy="0"/>
        </a:xfrm>
      </p:grpSpPr>
      <p:sp>
        <p:nvSpPr>
          <p:cNvPr id="11" name="object 4">
            <a:extLst>
              <a:ext uri="{FF2B5EF4-FFF2-40B4-BE49-F238E27FC236}">
                <a16:creationId xmlns:a16="http://schemas.microsoft.com/office/drawing/2014/main" id="{DC0DF069-E790-40B7-8D5A-7FE9AE6CAD40}"/>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chemeClr val="tx1"/>
          </a:solidFill>
        </p:spPr>
        <p:txBody>
          <a:bodyPr wrap="square" lIns="0" tIns="0" rIns="0" bIns="0" rtlCol="0"/>
          <a:lstStyle/>
          <a:p>
            <a:endParaRPr dirty="0">
              <a:latin typeface="Arial" charset="0"/>
            </a:endParaRPr>
          </a:p>
        </p:txBody>
      </p:sp>
      <p:sp>
        <p:nvSpPr>
          <p:cNvPr id="9" name="object 3">
            <a:extLst>
              <a:ext uri="{FF2B5EF4-FFF2-40B4-BE49-F238E27FC236}">
                <a16:creationId xmlns:a16="http://schemas.microsoft.com/office/drawing/2014/main" id="{BD8D7E5B-F25B-4375-A1FE-F5372711251C}"/>
              </a:ext>
            </a:extLst>
          </p:cNvPr>
          <p:cNvSpPr/>
          <p:nvPr userDrawn="1"/>
        </p:nvSpPr>
        <p:spPr>
          <a:xfrm>
            <a:off x="0" y="0"/>
            <a:ext cx="6096635" cy="6858000"/>
          </a:xfrm>
          <a:custGeom>
            <a:avLst/>
            <a:gdLst/>
            <a:ahLst/>
            <a:cxnLst/>
            <a:rect l="l" t="t" r="r" b="b"/>
            <a:pathLst>
              <a:path w="6096635" h="6858000">
                <a:moveTo>
                  <a:pt x="0" y="6858000"/>
                </a:moveTo>
                <a:lnTo>
                  <a:pt x="6096063" y="6858000"/>
                </a:lnTo>
                <a:lnTo>
                  <a:pt x="6096063" y="0"/>
                </a:lnTo>
                <a:lnTo>
                  <a:pt x="0" y="0"/>
                </a:lnTo>
                <a:lnTo>
                  <a:pt x="0" y="6858000"/>
                </a:lnTo>
                <a:close/>
              </a:path>
            </a:pathLst>
          </a:custGeom>
          <a:solidFill>
            <a:srgbClr val="333F48"/>
          </a:solidFill>
          <a:ln>
            <a:noFill/>
          </a:ln>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24" name="Text Placeholder 16"/>
          <p:cNvSpPr>
            <a:spLocks noGrp="1"/>
          </p:cNvSpPr>
          <p:nvPr>
            <p:ph type="body" sz="quarter" idx="11"/>
          </p:nvPr>
        </p:nvSpPr>
        <p:spPr>
          <a:xfrm>
            <a:off x="457200" y="854874"/>
            <a:ext cx="5257800" cy="861774"/>
          </a:xfrm>
          <a:prstGeom prst="rect">
            <a:avLst/>
          </a:prstGeom>
        </p:spPr>
        <p:txBody>
          <a:bodyPr lIns="0" tIns="0" rIns="0" bIns="0">
            <a:spAutoFit/>
          </a:bodyPr>
          <a:lstStyle>
            <a:lvl1pPr>
              <a:spcAft>
                <a:spcPts val="2000"/>
              </a:spcAft>
              <a:defRPr sz="2800" b="1">
                <a:solidFill>
                  <a:schemeClr val="bg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25" name="Title 19"/>
          <p:cNvSpPr>
            <a:spLocks noGrp="1"/>
          </p:cNvSpPr>
          <p:nvPr>
            <p:ph type="title"/>
          </p:nvPr>
        </p:nvSpPr>
        <p:spPr>
          <a:xfrm>
            <a:off x="457200" y="411163"/>
            <a:ext cx="5257800" cy="430887"/>
          </a:xfrm>
        </p:spPr>
        <p:txBody>
          <a:bodyPr/>
          <a:lstStyle>
            <a:lvl1pPr>
              <a:defRPr>
                <a:solidFill>
                  <a:schemeClr val="bg1"/>
                </a:solidFill>
              </a:defRPr>
            </a:lvl1pPr>
          </a:lstStyle>
          <a:p>
            <a:r>
              <a:rPr lang="en-US"/>
              <a:t>Click to edit Master title style</a:t>
            </a:r>
            <a:endParaRPr lang="en-US" dirty="0"/>
          </a:p>
        </p:txBody>
      </p:sp>
      <p:sp>
        <p:nvSpPr>
          <p:cNvPr id="26" name="Text Placeholder 16"/>
          <p:cNvSpPr>
            <a:spLocks noGrp="1"/>
          </p:cNvSpPr>
          <p:nvPr>
            <p:ph type="body" sz="quarter" idx="14"/>
          </p:nvPr>
        </p:nvSpPr>
        <p:spPr>
          <a:xfrm>
            <a:off x="457200" y="1550440"/>
            <a:ext cx="5257800" cy="1790234"/>
          </a:xfrm>
          <a:prstGeom prst="rect">
            <a:avLst/>
          </a:prstGeom>
        </p:spPr>
        <p:txBody>
          <a:bodyPr lIns="0" tIns="0" rIns="0" bIns="0">
            <a:spAutoFit/>
          </a:bodyPr>
          <a:lstStyle>
            <a:lvl1pPr>
              <a:spcAft>
                <a:spcPts val="1600"/>
              </a:spcAft>
              <a:defRPr sz="1600" b="1" i="0">
                <a:solidFill>
                  <a:schemeClr val="bg1"/>
                </a:solidFill>
                <a:latin typeface="Arial" charset="0"/>
                <a:ea typeface="Arial" charset="0"/>
                <a:cs typeface="Arial" charset="0"/>
              </a:defRPr>
            </a:lvl1pPr>
            <a:lvl2pPr marL="0" indent="0">
              <a:spcAft>
                <a:spcPts val="1600"/>
              </a:spcAft>
              <a:tabLst/>
              <a:defRPr sz="1600" b="0" i="0">
                <a:solidFill>
                  <a:schemeClr val="bg1"/>
                </a:solidFill>
                <a:latin typeface="Arial" charset="0"/>
                <a:ea typeface="Arial" charset="0"/>
                <a:cs typeface="Arial" charset="0"/>
              </a:defRPr>
            </a:lvl2pPr>
            <a:lvl3pPr marL="6350" indent="0">
              <a:spcAft>
                <a:spcPts val="1400"/>
              </a:spcAft>
              <a:tabLst/>
              <a:defRPr sz="1400" b="0" i="0">
                <a:solidFill>
                  <a:schemeClr val="bg1"/>
                </a:solidFill>
                <a:latin typeface="Arial" charset="0"/>
                <a:ea typeface="Arial" charset="0"/>
                <a:cs typeface="Arial" charset="0"/>
              </a:defRPr>
            </a:lvl3pPr>
            <a:lvl4pPr marL="6350" indent="0">
              <a:spcAft>
                <a:spcPts val="1200"/>
              </a:spcAft>
              <a:tabLst/>
              <a:defRPr sz="1200" b="0" i="0">
                <a:solidFill>
                  <a:schemeClr val="bg1"/>
                </a:solidFill>
                <a:latin typeface="Arial" charset="0"/>
                <a:ea typeface="Arial" charset="0"/>
                <a:cs typeface="Arial" charset="0"/>
              </a:defRPr>
            </a:lvl4pPr>
            <a:lvl5pPr marL="6350" indent="0">
              <a:spcAft>
                <a:spcPts val="1000"/>
              </a:spcAft>
              <a:tabLst/>
              <a:defRPr sz="1000" b="0" i="0">
                <a:solidFill>
                  <a:schemeClr val="bg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5"/>
          </p:nvPr>
        </p:nvSpPr>
        <p:spPr/>
        <p:txBody>
          <a:bodyPr/>
          <a:lstStyle/>
          <a:p>
            <a:fld id="{9B7078AA-D7AC-4905-A49D-129F692A77BE}" type="datetime4">
              <a:rPr lang="en-GB" smtClean="0"/>
              <a:t>09 February 2021</a:t>
            </a:fld>
            <a:endParaRPr lang="en-US" dirty="0"/>
          </a:p>
        </p:txBody>
      </p:sp>
      <p:sp>
        <p:nvSpPr>
          <p:cNvPr id="4" name="Footer Placeholder 3"/>
          <p:cNvSpPr>
            <a:spLocks noGrp="1"/>
          </p:cNvSpPr>
          <p:nvPr>
            <p:ph type="ftr" sz="quarter" idx="16"/>
          </p:nvPr>
        </p:nvSpPr>
        <p:spPr/>
        <p:txBody>
          <a:bodyPr/>
          <a:lstStyle>
            <a:lvl1pPr>
              <a:defRPr b="0" i="0">
                <a:solidFill>
                  <a:schemeClr val="bg1"/>
                </a:solidFill>
                <a:latin typeface="Arial" charset="0"/>
                <a:ea typeface="Arial" charset="0"/>
                <a:cs typeface="Arial" charset="0"/>
              </a:defRPr>
            </a:lvl1pPr>
          </a:lstStyle>
          <a:p>
            <a:r>
              <a:rPr lang="de-DE"/>
              <a:t>2020 © Harneys</a:t>
            </a:r>
            <a:endParaRPr lang="en-US" dirty="0"/>
          </a:p>
        </p:txBody>
      </p:sp>
      <p:sp>
        <p:nvSpPr>
          <p:cNvPr id="13" name="Text Placeholder 18">
            <a:extLst>
              <a:ext uri="{FF2B5EF4-FFF2-40B4-BE49-F238E27FC236}">
                <a16:creationId xmlns:a16="http://schemas.microsoft.com/office/drawing/2014/main" id="{A22B0A6F-7D2F-4911-9AFD-9337ED474128}"/>
              </a:ext>
            </a:extLst>
          </p:cNvPr>
          <p:cNvSpPr>
            <a:spLocks noGrp="1"/>
          </p:cNvSpPr>
          <p:nvPr>
            <p:ph type="body" sz="quarter" idx="17"/>
          </p:nvPr>
        </p:nvSpPr>
        <p:spPr>
          <a:xfrm>
            <a:off x="7315200" y="1326627"/>
            <a:ext cx="4419600" cy="3938588"/>
          </a:xfrm>
          <a:prstGeom prst="rect">
            <a:avLst/>
          </a:prstGeom>
        </p:spPr>
        <p:txBody>
          <a:bodyPr lIns="0" tIns="0" rIns="0" bIns="0"/>
          <a:lstStyle>
            <a:lvl1pPr marL="0" indent="0">
              <a:spcAft>
                <a:spcPts val="800"/>
              </a:spcAft>
              <a:tabLst/>
              <a:defRPr sz="1600" b="1" i="0">
                <a:solidFill>
                  <a:srgbClr val="333F48"/>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994957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arge text 2 – Blue">
    <p:spTree>
      <p:nvGrpSpPr>
        <p:cNvPr id="1" name=""/>
        <p:cNvGrpSpPr/>
        <p:nvPr/>
      </p:nvGrpSpPr>
      <p:grpSpPr>
        <a:xfrm>
          <a:off x="0" y="0"/>
          <a:ext cx="0" cy="0"/>
          <a:chOff x="0" y="0"/>
          <a:chExt cx="0" cy="0"/>
        </a:xfrm>
      </p:grpSpPr>
      <p:sp>
        <p:nvSpPr>
          <p:cNvPr id="11" name="object 4">
            <a:extLst>
              <a:ext uri="{FF2B5EF4-FFF2-40B4-BE49-F238E27FC236}">
                <a16:creationId xmlns:a16="http://schemas.microsoft.com/office/drawing/2014/main" id="{DC0DF069-E790-40B7-8D5A-7FE9AE6CAD40}"/>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chemeClr val="accent1"/>
          </a:solidFill>
        </p:spPr>
        <p:txBody>
          <a:bodyPr wrap="square" lIns="0" tIns="0" rIns="0" bIns="0" rtlCol="0"/>
          <a:lstStyle/>
          <a:p>
            <a:endParaRPr dirty="0">
              <a:latin typeface="Arial" charset="0"/>
            </a:endParaRPr>
          </a:p>
        </p:txBody>
      </p:sp>
      <p:sp>
        <p:nvSpPr>
          <p:cNvPr id="9" name="object 3">
            <a:extLst>
              <a:ext uri="{FF2B5EF4-FFF2-40B4-BE49-F238E27FC236}">
                <a16:creationId xmlns:a16="http://schemas.microsoft.com/office/drawing/2014/main" id="{BD8D7E5B-F25B-4375-A1FE-F5372711251C}"/>
              </a:ext>
            </a:extLst>
          </p:cNvPr>
          <p:cNvSpPr/>
          <p:nvPr userDrawn="1"/>
        </p:nvSpPr>
        <p:spPr>
          <a:xfrm>
            <a:off x="0" y="0"/>
            <a:ext cx="6096635" cy="6858000"/>
          </a:xfrm>
          <a:custGeom>
            <a:avLst/>
            <a:gdLst/>
            <a:ahLst/>
            <a:cxnLst/>
            <a:rect l="l" t="t" r="r" b="b"/>
            <a:pathLst>
              <a:path w="6096635" h="6858000">
                <a:moveTo>
                  <a:pt x="0" y="6858000"/>
                </a:moveTo>
                <a:lnTo>
                  <a:pt x="6096063" y="6858000"/>
                </a:lnTo>
                <a:lnTo>
                  <a:pt x="6096063" y="0"/>
                </a:lnTo>
                <a:lnTo>
                  <a:pt x="0" y="0"/>
                </a:lnTo>
                <a:lnTo>
                  <a:pt x="0" y="6858000"/>
                </a:lnTo>
                <a:close/>
              </a:path>
            </a:pathLst>
          </a:custGeom>
          <a:solidFill>
            <a:srgbClr val="3A5DAE"/>
          </a:solidFill>
          <a:ln>
            <a:solidFill>
              <a:srgbClr val="3A5DAE"/>
            </a:solidFill>
          </a:ln>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24" name="Text Placeholder 16"/>
          <p:cNvSpPr>
            <a:spLocks noGrp="1"/>
          </p:cNvSpPr>
          <p:nvPr>
            <p:ph type="body" sz="quarter" idx="11"/>
          </p:nvPr>
        </p:nvSpPr>
        <p:spPr>
          <a:xfrm>
            <a:off x="457200" y="854874"/>
            <a:ext cx="5257800" cy="861774"/>
          </a:xfrm>
          <a:prstGeom prst="rect">
            <a:avLst/>
          </a:prstGeom>
        </p:spPr>
        <p:txBody>
          <a:bodyPr lIns="0" tIns="0" rIns="0" bIns="0">
            <a:spAutoFit/>
          </a:bodyPr>
          <a:lstStyle>
            <a:lvl1pPr>
              <a:spcAft>
                <a:spcPts val="2000"/>
              </a:spcAft>
              <a:defRPr sz="2800" b="1">
                <a:solidFill>
                  <a:schemeClr val="bg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25" name="Title 19"/>
          <p:cNvSpPr>
            <a:spLocks noGrp="1"/>
          </p:cNvSpPr>
          <p:nvPr>
            <p:ph type="title"/>
          </p:nvPr>
        </p:nvSpPr>
        <p:spPr>
          <a:xfrm>
            <a:off x="457200" y="411163"/>
            <a:ext cx="5257800" cy="430887"/>
          </a:xfrm>
        </p:spPr>
        <p:txBody>
          <a:bodyPr/>
          <a:lstStyle>
            <a:lvl1pPr>
              <a:defRPr>
                <a:solidFill>
                  <a:schemeClr val="bg1"/>
                </a:solidFill>
              </a:defRPr>
            </a:lvl1pPr>
          </a:lstStyle>
          <a:p>
            <a:r>
              <a:rPr lang="en-US"/>
              <a:t>Click to edit Master title style</a:t>
            </a:r>
            <a:endParaRPr lang="en-US" dirty="0"/>
          </a:p>
        </p:txBody>
      </p:sp>
      <p:sp>
        <p:nvSpPr>
          <p:cNvPr id="26" name="Text Placeholder 16"/>
          <p:cNvSpPr>
            <a:spLocks noGrp="1"/>
          </p:cNvSpPr>
          <p:nvPr>
            <p:ph type="body" sz="quarter" idx="14" hasCustomPrompt="1"/>
          </p:nvPr>
        </p:nvSpPr>
        <p:spPr>
          <a:xfrm>
            <a:off x="457200" y="1550440"/>
            <a:ext cx="5257800" cy="2051844"/>
          </a:xfrm>
          <a:prstGeom prst="rect">
            <a:avLst/>
          </a:prstGeom>
        </p:spPr>
        <p:txBody>
          <a:bodyPr lIns="0" tIns="0" rIns="0" bIns="0">
            <a:spAutoFit/>
          </a:bodyPr>
          <a:lstStyle>
            <a:lvl1pPr>
              <a:spcAft>
                <a:spcPts val="1600"/>
              </a:spcAft>
              <a:defRPr sz="1600" b="1" i="0">
                <a:solidFill>
                  <a:schemeClr val="bg1"/>
                </a:solidFill>
                <a:latin typeface="Arial" charset="0"/>
                <a:ea typeface="Arial" charset="0"/>
                <a:cs typeface="Arial" charset="0"/>
              </a:defRPr>
            </a:lvl1pPr>
            <a:lvl2pPr marL="285750" indent="-285750">
              <a:spcAft>
                <a:spcPts val="1600"/>
              </a:spcAft>
              <a:buFont typeface="Wingdings" panose="05000000000000000000" pitchFamily="2" charset="2"/>
              <a:buChar char="§"/>
              <a:tabLst/>
              <a:defRPr sz="1600" b="0" i="0">
                <a:solidFill>
                  <a:schemeClr val="bg1"/>
                </a:solidFill>
                <a:latin typeface="Arial" charset="0"/>
                <a:ea typeface="Arial" charset="0"/>
                <a:cs typeface="Arial" charset="0"/>
              </a:defRPr>
            </a:lvl2pPr>
            <a:lvl3pPr marL="292100" indent="-285750">
              <a:spcAft>
                <a:spcPts val="1400"/>
              </a:spcAft>
              <a:buFont typeface="Wingdings" panose="05000000000000000000" pitchFamily="2" charset="2"/>
              <a:buChar char="§"/>
              <a:tabLst/>
              <a:defRPr sz="1400" b="0" i="0">
                <a:solidFill>
                  <a:schemeClr val="bg1"/>
                </a:solidFill>
                <a:latin typeface="Arial" charset="0"/>
                <a:ea typeface="Arial" charset="0"/>
                <a:cs typeface="Arial" charset="0"/>
              </a:defRPr>
            </a:lvl3pPr>
            <a:lvl4pPr marL="177800" indent="-171450">
              <a:spcAft>
                <a:spcPts val="1200"/>
              </a:spcAft>
              <a:buFont typeface="Wingdings" panose="05000000000000000000" pitchFamily="2" charset="2"/>
              <a:buChar char="§"/>
              <a:tabLst/>
              <a:defRPr sz="1200" b="0" i="0">
                <a:solidFill>
                  <a:schemeClr val="bg1"/>
                </a:solidFill>
                <a:latin typeface="Arial" charset="0"/>
                <a:ea typeface="Arial" charset="0"/>
                <a:cs typeface="Arial" charset="0"/>
              </a:defRPr>
            </a:lvl4pPr>
            <a:lvl5pPr marL="177800" indent="-171450">
              <a:spcAft>
                <a:spcPts val="1000"/>
              </a:spcAft>
              <a:buFont typeface="Wingdings" panose="05000000000000000000" pitchFamily="2" charset="2"/>
              <a:buChar char="§"/>
              <a:tabLst/>
              <a:defRPr sz="1000" b="0" i="0">
                <a:solidFill>
                  <a:schemeClr val="bg1"/>
                </a:solidFill>
                <a:latin typeface="Arial" charset="0"/>
                <a:ea typeface="Arial" charset="0"/>
                <a:cs typeface="Arial" charset="0"/>
              </a:defRPr>
            </a:lvl5pPr>
          </a:lstStyle>
          <a:p>
            <a:pPr lvl="0"/>
            <a:r>
              <a:rPr lang="en-US" dirty="0"/>
              <a:t>Click to edit Master text styles</a:t>
            </a:r>
          </a:p>
          <a:p>
            <a:pPr lvl="1"/>
            <a:r>
              <a:rPr lang="en-US" dirty="0"/>
              <a:t>Bullet 1</a:t>
            </a:r>
          </a:p>
          <a:p>
            <a:pPr lvl="1"/>
            <a:r>
              <a:rPr lang="en-US" dirty="0"/>
              <a:t>Bullet 2</a:t>
            </a:r>
          </a:p>
          <a:p>
            <a:pPr lvl="1"/>
            <a:r>
              <a:rPr lang="en-US" dirty="0"/>
              <a:t>Bullet 3</a:t>
            </a:r>
          </a:p>
          <a:p>
            <a:pPr lvl="1"/>
            <a:endParaRPr lang="en-US" dirty="0"/>
          </a:p>
        </p:txBody>
      </p:sp>
      <p:sp>
        <p:nvSpPr>
          <p:cNvPr id="2" name="Date Placeholder 1"/>
          <p:cNvSpPr>
            <a:spLocks noGrp="1"/>
          </p:cNvSpPr>
          <p:nvPr>
            <p:ph type="dt" sz="half" idx="15"/>
          </p:nvPr>
        </p:nvSpPr>
        <p:spPr/>
        <p:txBody>
          <a:bodyPr/>
          <a:lstStyle/>
          <a:p>
            <a:fld id="{C527F9EE-44DE-4F8A-8780-9AC7F9292522}" type="datetime4">
              <a:rPr lang="en-GB" smtClean="0"/>
              <a:t>09 February 2021</a:t>
            </a:fld>
            <a:endParaRPr lang="en-US" dirty="0"/>
          </a:p>
        </p:txBody>
      </p:sp>
      <p:sp>
        <p:nvSpPr>
          <p:cNvPr id="4" name="Footer Placeholder 3"/>
          <p:cNvSpPr>
            <a:spLocks noGrp="1"/>
          </p:cNvSpPr>
          <p:nvPr>
            <p:ph type="ftr" sz="quarter" idx="16"/>
          </p:nvPr>
        </p:nvSpPr>
        <p:spPr/>
        <p:txBody>
          <a:bodyPr/>
          <a:lstStyle>
            <a:lvl1pPr>
              <a:defRPr b="0" i="0">
                <a:solidFill>
                  <a:schemeClr val="bg1"/>
                </a:solidFill>
                <a:latin typeface="Arial" charset="0"/>
                <a:ea typeface="Arial" charset="0"/>
                <a:cs typeface="Arial" charset="0"/>
              </a:defRPr>
            </a:lvl1pPr>
          </a:lstStyle>
          <a:p>
            <a:r>
              <a:rPr lang="de-DE"/>
              <a:t>2020 © Harneys</a:t>
            </a:r>
            <a:endParaRPr lang="en-US" dirty="0"/>
          </a:p>
        </p:txBody>
      </p:sp>
      <p:sp>
        <p:nvSpPr>
          <p:cNvPr id="13" name="Text Placeholder 18">
            <a:extLst>
              <a:ext uri="{FF2B5EF4-FFF2-40B4-BE49-F238E27FC236}">
                <a16:creationId xmlns:a16="http://schemas.microsoft.com/office/drawing/2014/main" id="{A22B0A6F-7D2F-4911-9AFD-9337ED474128}"/>
              </a:ext>
            </a:extLst>
          </p:cNvPr>
          <p:cNvSpPr>
            <a:spLocks noGrp="1"/>
          </p:cNvSpPr>
          <p:nvPr>
            <p:ph type="body" sz="quarter" idx="17"/>
          </p:nvPr>
        </p:nvSpPr>
        <p:spPr>
          <a:xfrm>
            <a:off x="7315200" y="1326627"/>
            <a:ext cx="4419600" cy="3938588"/>
          </a:xfrm>
          <a:prstGeom prst="rect">
            <a:avLst/>
          </a:prstGeom>
        </p:spPr>
        <p:txBody>
          <a:bodyPr lIns="0" tIns="0" rIns="0" bIns="0"/>
          <a:lstStyle>
            <a:lvl1pPr marL="0" indent="0">
              <a:spcAft>
                <a:spcPts val="800"/>
              </a:spcAft>
              <a:tabLst/>
              <a:defRPr sz="1600" b="1" i="0">
                <a:solidFill>
                  <a:srgbClr val="3A5DAE"/>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434730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rge text 2 – Yellow">
    <p:spTree>
      <p:nvGrpSpPr>
        <p:cNvPr id="1" name=""/>
        <p:cNvGrpSpPr/>
        <p:nvPr/>
      </p:nvGrpSpPr>
      <p:grpSpPr>
        <a:xfrm>
          <a:off x="0" y="0"/>
          <a:ext cx="0" cy="0"/>
          <a:chOff x="0" y="0"/>
          <a:chExt cx="0" cy="0"/>
        </a:xfrm>
      </p:grpSpPr>
      <p:sp>
        <p:nvSpPr>
          <p:cNvPr id="11" name="object 4">
            <a:extLst>
              <a:ext uri="{FF2B5EF4-FFF2-40B4-BE49-F238E27FC236}">
                <a16:creationId xmlns:a16="http://schemas.microsoft.com/office/drawing/2014/main" id="{DC0DF069-E790-40B7-8D5A-7FE9AE6CAD40}"/>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chemeClr val="accent2"/>
          </a:solidFill>
        </p:spPr>
        <p:txBody>
          <a:bodyPr wrap="square" lIns="0" tIns="0" rIns="0" bIns="0" rtlCol="0"/>
          <a:lstStyle/>
          <a:p>
            <a:endParaRPr dirty="0">
              <a:solidFill>
                <a:schemeClr val="tx1"/>
              </a:solidFill>
              <a:latin typeface="Arial" charset="0"/>
            </a:endParaRPr>
          </a:p>
        </p:txBody>
      </p:sp>
      <p:sp>
        <p:nvSpPr>
          <p:cNvPr id="9" name="object 3">
            <a:extLst>
              <a:ext uri="{FF2B5EF4-FFF2-40B4-BE49-F238E27FC236}">
                <a16:creationId xmlns:a16="http://schemas.microsoft.com/office/drawing/2014/main" id="{BD8D7E5B-F25B-4375-A1FE-F5372711251C}"/>
              </a:ext>
            </a:extLst>
          </p:cNvPr>
          <p:cNvSpPr/>
          <p:nvPr userDrawn="1"/>
        </p:nvSpPr>
        <p:spPr>
          <a:xfrm>
            <a:off x="0" y="0"/>
            <a:ext cx="6096635" cy="6858000"/>
          </a:xfrm>
          <a:custGeom>
            <a:avLst/>
            <a:gdLst/>
            <a:ahLst/>
            <a:cxnLst/>
            <a:rect l="l" t="t" r="r" b="b"/>
            <a:pathLst>
              <a:path w="6096635" h="6858000">
                <a:moveTo>
                  <a:pt x="0" y="6858000"/>
                </a:moveTo>
                <a:lnTo>
                  <a:pt x="6096063" y="6858000"/>
                </a:lnTo>
                <a:lnTo>
                  <a:pt x="6096063" y="0"/>
                </a:lnTo>
                <a:lnTo>
                  <a:pt x="0" y="0"/>
                </a:lnTo>
                <a:lnTo>
                  <a:pt x="0" y="6858000"/>
                </a:lnTo>
                <a:close/>
              </a:path>
            </a:pathLst>
          </a:custGeom>
          <a:solidFill>
            <a:srgbClr val="FFD700"/>
          </a:solidFill>
          <a:ln>
            <a:noFill/>
          </a:ln>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tx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24" name="Text Placeholder 16"/>
          <p:cNvSpPr>
            <a:spLocks noGrp="1"/>
          </p:cNvSpPr>
          <p:nvPr>
            <p:ph type="body" sz="quarter" idx="11"/>
          </p:nvPr>
        </p:nvSpPr>
        <p:spPr>
          <a:xfrm>
            <a:off x="457200" y="854874"/>
            <a:ext cx="5257800" cy="861774"/>
          </a:xfrm>
          <a:prstGeom prst="rect">
            <a:avLst/>
          </a:prstGeom>
        </p:spPr>
        <p:txBody>
          <a:bodyPr lIns="0" tIns="0" rIns="0" bIns="0">
            <a:spAutoFit/>
          </a:bodyPr>
          <a:lstStyle>
            <a:lvl1pPr>
              <a:spcAft>
                <a:spcPts val="2000"/>
              </a:spcAft>
              <a:defRPr sz="2800" b="1">
                <a:solidFill>
                  <a:srgbClr val="333F48"/>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25" name="Title 19"/>
          <p:cNvSpPr>
            <a:spLocks noGrp="1"/>
          </p:cNvSpPr>
          <p:nvPr>
            <p:ph type="title"/>
          </p:nvPr>
        </p:nvSpPr>
        <p:spPr>
          <a:xfrm>
            <a:off x="457200" y="411163"/>
            <a:ext cx="5257800" cy="430887"/>
          </a:xfrm>
        </p:spPr>
        <p:txBody>
          <a:bodyPr/>
          <a:lstStyle>
            <a:lvl1pPr>
              <a:defRPr>
                <a:solidFill>
                  <a:srgbClr val="333F48"/>
                </a:solidFill>
              </a:defRPr>
            </a:lvl1pPr>
          </a:lstStyle>
          <a:p>
            <a:r>
              <a:rPr lang="en-US"/>
              <a:t>Click to edit Master title style</a:t>
            </a:r>
            <a:endParaRPr lang="en-US" dirty="0"/>
          </a:p>
        </p:txBody>
      </p:sp>
      <p:sp>
        <p:nvSpPr>
          <p:cNvPr id="26" name="Text Placeholder 16"/>
          <p:cNvSpPr>
            <a:spLocks noGrp="1"/>
          </p:cNvSpPr>
          <p:nvPr>
            <p:ph type="body" sz="quarter" idx="14"/>
          </p:nvPr>
        </p:nvSpPr>
        <p:spPr>
          <a:xfrm>
            <a:off x="457200" y="1550440"/>
            <a:ext cx="5257800" cy="1790234"/>
          </a:xfrm>
          <a:prstGeom prst="rect">
            <a:avLst/>
          </a:prstGeom>
        </p:spPr>
        <p:txBody>
          <a:bodyPr lIns="0" tIns="0" rIns="0" bIns="0">
            <a:spAutoFit/>
          </a:bodyPr>
          <a:lstStyle>
            <a:lvl1pPr>
              <a:spcAft>
                <a:spcPts val="1600"/>
              </a:spcAft>
              <a:defRPr sz="1600" b="1" i="0">
                <a:solidFill>
                  <a:srgbClr val="333F48"/>
                </a:solidFill>
                <a:latin typeface="Arial" charset="0"/>
                <a:ea typeface="Arial" charset="0"/>
                <a:cs typeface="Arial" charset="0"/>
              </a:defRPr>
            </a:lvl1pPr>
            <a:lvl2pPr marL="0" indent="0">
              <a:spcAft>
                <a:spcPts val="1600"/>
              </a:spcAft>
              <a:tabLst/>
              <a:defRPr sz="1600" b="0" i="0">
                <a:solidFill>
                  <a:srgbClr val="333F48"/>
                </a:solidFill>
                <a:latin typeface="Arial" charset="0"/>
                <a:ea typeface="Arial" charset="0"/>
                <a:cs typeface="Arial" charset="0"/>
              </a:defRPr>
            </a:lvl2pPr>
            <a:lvl3pPr marL="6350" indent="0">
              <a:spcAft>
                <a:spcPts val="1400"/>
              </a:spcAft>
              <a:tabLst/>
              <a:defRPr sz="1400" b="0" i="0">
                <a:solidFill>
                  <a:srgbClr val="333F48"/>
                </a:solidFill>
                <a:latin typeface="Arial" charset="0"/>
                <a:ea typeface="Arial" charset="0"/>
                <a:cs typeface="Arial" charset="0"/>
              </a:defRPr>
            </a:lvl3pPr>
            <a:lvl4pPr marL="6350" indent="0">
              <a:spcAft>
                <a:spcPts val="1200"/>
              </a:spcAft>
              <a:tabLst/>
              <a:defRPr sz="1200" b="0" i="0">
                <a:solidFill>
                  <a:srgbClr val="333F48"/>
                </a:solidFill>
                <a:latin typeface="Arial" charset="0"/>
                <a:ea typeface="Arial" charset="0"/>
                <a:cs typeface="Arial" charset="0"/>
              </a:defRPr>
            </a:lvl4pPr>
            <a:lvl5pPr marL="6350" indent="0">
              <a:spcAft>
                <a:spcPts val="1000"/>
              </a:spcAft>
              <a:tabLst/>
              <a:defRPr sz="1000" b="0" i="0">
                <a:solidFill>
                  <a:srgbClr val="333F48"/>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5"/>
          </p:nvPr>
        </p:nvSpPr>
        <p:spPr/>
        <p:txBody>
          <a:bodyPr/>
          <a:lstStyle/>
          <a:p>
            <a:fld id="{6C1CF0D7-795A-4B38-9F31-B5D5AAA6FDA6}" type="datetime4">
              <a:rPr lang="en-GB" smtClean="0"/>
              <a:t>09 February 2021</a:t>
            </a:fld>
            <a:endParaRPr lang="en-US" dirty="0"/>
          </a:p>
        </p:txBody>
      </p:sp>
      <p:sp>
        <p:nvSpPr>
          <p:cNvPr id="4" name="Footer Placeholder 3"/>
          <p:cNvSpPr>
            <a:spLocks noGrp="1"/>
          </p:cNvSpPr>
          <p:nvPr>
            <p:ph type="ftr" sz="quarter" idx="16"/>
          </p:nvPr>
        </p:nvSpPr>
        <p:spPr/>
        <p:txBody>
          <a:bodyPr/>
          <a:lstStyle>
            <a:lvl1pPr>
              <a:defRPr b="0" i="0">
                <a:solidFill>
                  <a:srgbClr val="333F48"/>
                </a:solidFill>
                <a:latin typeface="Arial" charset="0"/>
                <a:ea typeface="Arial" charset="0"/>
                <a:cs typeface="Arial" charset="0"/>
              </a:defRPr>
            </a:lvl1pPr>
          </a:lstStyle>
          <a:p>
            <a:r>
              <a:rPr lang="de-DE"/>
              <a:t>2020 © Harneys</a:t>
            </a:r>
            <a:endParaRPr lang="en-US" dirty="0"/>
          </a:p>
        </p:txBody>
      </p:sp>
      <p:sp>
        <p:nvSpPr>
          <p:cNvPr id="13" name="Text Placeholder 18">
            <a:extLst>
              <a:ext uri="{FF2B5EF4-FFF2-40B4-BE49-F238E27FC236}">
                <a16:creationId xmlns:a16="http://schemas.microsoft.com/office/drawing/2014/main" id="{A22B0A6F-7D2F-4911-9AFD-9337ED474128}"/>
              </a:ext>
            </a:extLst>
          </p:cNvPr>
          <p:cNvSpPr>
            <a:spLocks noGrp="1"/>
          </p:cNvSpPr>
          <p:nvPr>
            <p:ph type="body" sz="quarter" idx="17"/>
          </p:nvPr>
        </p:nvSpPr>
        <p:spPr>
          <a:xfrm>
            <a:off x="7315200" y="1326627"/>
            <a:ext cx="4419600" cy="3938588"/>
          </a:xfrm>
          <a:prstGeom prst="rect">
            <a:avLst/>
          </a:prstGeom>
        </p:spPr>
        <p:txBody>
          <a:bodyPr lIns="0" tIns="0" rIns="0" bIns="0"/>
          <a:lstStyle>
            <a:lvl1pPr marL="0" indent="0">
              <a:spcAft>
                <a:spcPts val="800"/>
              </a:spcAft>
              <a:tabLst/>
              <a:defRPr sz="1600" b="1" i="0">
                <a:solidFill>
                  <a:srgbClr val="333F48"/>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9499803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Large text 2 – Yellow">
    <p:spTree>
      <p:nvGrpSpPr>
        <p:cNvPr id="1" name=""/>
        <p:cNvGrpSpPr/>
        <p:nvPr/>
      </p:nvGrpSpPr>
      <p:grpSpPr>
        <a:xfrm>
          <a:off x="0" y="0"/>
          <a:ext cx="0" cy="0"/>
          <a:chOff x="0" y="0"/>
          <a:chExt cx="0" cy="0"/>
        </a:xfrm>
      </p:grpSpPr>
      <p:sp>
        <p:nvSpPr>
          <p:cNvPr id="11" name="object 4">
            <a:extLst>
              <a:ext uri="{FF2B5EF4-FFF2-40B4-BE49-F238E27FC236}">
                <a16:creationId xmlns:a16="http://schemas.microsoft.com/office/drawing/2014/main" id="{DC0DF069-E790-40B7-8D5A-7FE9AE6CAD40}"/>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rgbClr val="F9413A"/>
          </a:solidFill>
        </p:spPr>
        <p:txBody>
          <a:bodyPr wrap="square" lIns="0" tIns="0" rIns="0" bIns="0" rtlCol="0"/>
          <a:lstStyle/>
          <a:p>
            <a:endParaRPr dirty="0">
              <a:latin typeface="Arial" charset="0"/>
            </a:endParaRPr>
          </a:p>
        </p:txBody>
      </p:sp>
      <p:sp>
        <p:nvSpPr>
          <p:cNvPr id="9" name="object 3">
            <a:extLst>
              <a:ext uri="{FF2B5EF4-FFF2-40B4-BE49-F238E27FC236}">
                <a16:creationId xmlns:a16="http://schemas.microsoft.com/office/drawing/2014/main" id="{BD8D7E5B-F25B-4375-A1FE-F5372711251C}"/>
              </a:ext>
            </a:extLst>
          </p:cNvPr>
          <p:cNvSpPr/>
          <p:nvPr userDrawn="1"/>
        </p:nvSpPr>
        <p:spPr>
          <a:xfrm>
            <a:off x="0" y="0"/>
            <a:ext cx="6096635" cy="6858000"/>
          </a:xfrm>
          <a:custGeom>
            <a:avLst/>
            <a:gdLst/>
            <a:ahLst/>
            <a:cxnLst/>
            <a:rect l="l" t="t" r="r" b="b"/>
            <a:pathLst>
              <a:path w="6096635" h="6858000">
                <a:moveTo>
                  <a:pt x="0" y="6858000"/>
                </a:moveTo>
                <a:lnTo>
                  <a:pt x="6096063" y="6858000"/>
                </a:lnTo>
                <a:lnTo>
                  <a:pt x="6096063" y="0"/>
                </a:lnTo>
                <a:lnTo>
                  <a:pt x="0" y="0"/>
                </a:lnTo>
                <a:lnTo>
                  <a:pt x="0" y="6858000"/>
                </a:lnTo>
                <a:close/>
              </a:path>
            </a:pathLst>
          </a:custGeom>
          <a:solidFill>
            <a:schemeClr val="accent3"/>
          </a:solidFill>
          <a:ln>
            <a:noFill/>
          </a:ln>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24" name="Text Placeholder 16"/>
          <p:cNvSpPr>
            <a:spLocks noGrp="1"/>
          </p:cNvSpPr>
          <p:nvPr>
            <p:ph type="body" sz="quarter" idx="11"/>
          </p:nvPr>
        </p:nvSpPr>
        <p:spPr>
          <a:xfrm>
            <a:off x="457200" y="854874"/>
            <a:ext cx="5257800" cy="430887"/>
          </a:xfrm>
          <a:prstGeom prst="rect">
            <a:avLst/>
          </a:prstGeom>
        </p:spPr>
        <p:txBody>
          <a:bodyPr lIns="0" tIns="0" rIns="0" bIns="0">
            <a:spAutoFit/>
          </a:bodyPr>
          <a:lstStyle>
            <a:lvl1pPr>
              <a:spcAft>
                <a:spcPts val="2000"/>
              </a:spcAft>
              <a:defRPr sz="2800" b="1">
                <a:solidFill>
                  <a:schemeClr val="bg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25" name="Title 19"/>
          <p:cNvSpPr>
            <a:spLocks noGrp="1"/>
          </p:cNvSpPr>
          <p:nvPr>
            <p:ph type="title"/>
          </p:nvPr>
        </p:nvSpPr>
        <p:spPr>
          <a:xfrm>
            <a:off x="457200" y="411163"/>
            <a:ext cx="5257800" cy="430887"/>
          </a:xfrm>
        </p:spPr>
        <p:txBody>
          <a:bodyPr/>
          <a:lstStyle>
            <a:lvl1pPr>
              <a:defRPr>
                <a:solidFill>
                  <a:schemeClr val="bg1"/>
                </a:solidFill>
              </a:defRPr>
            </a:lvl1pPr>
          </a:lstStyle>
          <a:p>
            <a:r>
              <a:rPr lang="en-US"/>
              <a:t>Click to edit Master title style</a:t>
            </a:r>
            <a:endParaRPr lang="en-US" dirty="0"/>
          </a:p>
        </p:txBody>
      </p:sp>
      <p:sp>
        <p:nvSpPr>
          <p:cNvPr id="26" name="Text Placeholder 16"/>
          <p:cNvSpPr>
            <a:spLocks noGrp="1"/>
          </p:cNvSpPr>
          <p:nvPr>
            <p:ph type="body" sz="quarter" idx="14"/>
          </p:nvPr>
        </p:nvSpPr>
        <p:spPr>
          <a:xfrm>
            <a:off x="457200" y="1550440"/>
            <a:ext cx="5257800" cy="1790234"/>
          </a:xfrm>
          <a:prstGeom prst="rect">
            <a:avLst/>
          </a:prstGeom>
        </p:spPr>
        <p:txBody>
          <a:bodyPr lIns="0" tIns="0" rIns="0" bIns="0">
            <a:spAutoFit/>
          </a:bodyPr>
          <a:lstStyle>
            <a:lvl1pPr>
              <a:spcAft>
                <a:spcPts val="1600"/>
              </a:spcAft>
              <a:defRPr sz="1600" b="1" i="0">
                <a:solidFill>
                  <a:schemeClr val="bg1"/>
                </a:solidFill>
                <a:latin typeface="Arial" charset="0"/>
                <a:ea typeface="Arial" charset="0"/>
                <a:cs typeface="Arial" charset="0"/>
              </a:defRPr>
            </a:lvl1pPr>
            <a:lvl2pPr marL="0" indent="0">
              <a:spcAft>
                <a:spcPts val="1600"/>
              </a:spcAft>
              <a:tabLst/>
              <a:defRPr sz="1600" b="0" i="0">
                <a:solidFill>
                  <a:schemeClr val="bg1"/>
                </a:solidFill>
                <a:latin typeface="Arial" charset="0"/>
                <a:ea typeface="Arial" charset="0"/>
                <a:cs typeface="Arial" charset="0"/>
              </a:defRPr>
            </a:lvl2pPr>
            <a:lvl3pPr marL="6350" indent="0">
              <a:spcAft>
                <a:spcPts val="1400"/>
              </a:spcAft>
              <a:tabLst/>
              <a:defRPr sz="1400" b="0" i="0">
                <a:solidFill>
                  <a:schemeClr val="bg1"/>
                </a:solidFill>
                <a:latin typeface="Arial" charset="0"/>
                <a:ea typeface="Arial" charset="0"/>
                <a:cs typeface="Arial" charset="0"/>
              </a:defRPr>
            </a:lvl3pPr>
            <a:lvl4pPr marL="6350" indent="0">
              <a:spcAft>
                <a:spcPts val="1200"/>
              </a:spcAft>
              <a:tabLst/>
              <a:defRPr sz="1200" b="0" i="0">
                <a:solidFill>
                  <a:schemeClr val="bg1"/>
                </a:solidFill>
                <a:latin typeface="Arial" charset="0"/>
                <a:ea typeface="Arial" charset="0"/>
                <a:cs typeface="Arial" charset="0"/>
              </a:defRPr>
            </a:lvl4pPr>
            <a:lvl5pPr marL="6350" indent="0">
              <a:spcAft>
                <a:spcPts val="1000"/>
              </a:spcAft>
              <a:tabLst/>
              <a:defRPr sz="1000" b="0" i="0">
                <a:solidFill>
                  <a:schemeClr val="bg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5"/>
          </p:nvPr>
        </p:nvSpPr>
        <p:spPr/>
        <p:txBody>
          <a:bodyPr/>
          <a:lstStyle/>
          <a:p>
            <a:fld id="{B32DAC36-76DE-4AC0-9270-846461488470}" type="datetime4">
              <a:rPr lang="en-GB" smtClean="0"/>
              <a:t>09 February 2021</a:t>
            </a:fld>
            <a:endParaRPr lang="en-US" dirty="0"/>
          </a:p>
        </p:txBody>
      </p:sp>
      <p:sp>
        <p:nvSpPr>
          <p:cNvPr id="4" name="Footer Placeholder 3"/>
          <p:cNvSpPr>
            <a:spLocks noGrp="1"/>
          </p:cNvSpPr>
          <p:nvPr>
            <p:ph type="ftr" sz="quarter" idx="16"/>
          </p:nvPr>
        </p:nvSpPr>
        <p:spPr/>
        <p:txBody>
          <a:bodyPr/>
          <a:lstStyle>
            <a:lvl1pPr>
              <a:defRPr b="0" i="0">
                <a:solidFill>
                  <a:srgbClr val="333F48"/>
                </a:solidFill>
                <a:latin typeface="Arial" charset="0"/>
                <a:ea typeface="Arial" charset="0"/>
                <a:cs typeface="Arial" charset="0"/>
              </a:defRPr>
            </a:lvl1pPr>
          </a:lstStyle>
          <a:p>
            <a:r>
              <a:rPr lang="de-DE"/>
              <a:t>2020 © Harneys</a:t>
            </a:r>
            <a:endParaRPr lang="en-US" dirty="0"/>
          </a:p>
        </p:txBody>
      </p:sp>
      <p:sp>
        <p:nvSpPr>
          <p:cNvPr id="13" name="Text Placeholder 18">
            <a:extLst>
              <a:ext uri="{FF2B5EF4-FFF2-40B4-BE49-F238E27FC236}">
                <a16:creationId xmlns:a16="http://schemas.microsoft.com/office/drawing/2014/main" id="{A22B0A6F-7D2F-4911-9AFD-9337ED474128}"/>
              </a:ext>
            </a:extLst>
          </p:cNvPr>
          <p:cNvSpPr>
            <a:spLocks noGrp="1"/>
          </p:cNvSpPr>
          <p:nvPr>
            <p:ph type="body" sz="quarter" idx="17"/>
          </p:nvPr>
        </p:nvSpPr>
        <p:spPr>
          <a:xfrm>
            <a:off x="7315200" y="1326627"/>
            <a:ext cx="4419600" cy="3938588"/>
          </a:xfrm>
          <a:prstGeom prst="rect">
            <a:avLst/>
          </a:prstGeom>
        </p:spPr>
        <p:txBody>
          <a:bodyPr lIns="0" tIns="0" rIns="0" bIns="0"/>
          <a:lstStyle>
            <a:lvl1pPr marL="0" indent="0">
              <a:spcAft>
                <a:spcPts val="800"/>
              </a:spcAft>
              <a:tabLst/>
              <a:defRPr sz="1600" b="1" i="0">
                <a:solidFill>
                  <a:schemeClr val="accent3"/>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735597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rge text 2 – Green">
    <p:spTree>
      <p:nvGrpSpPr>
        <p:cNvPr id="1" name=""/>
        <p:cNvGrpSpPr/>
        <p:nvPr/>
      </p:nvGrpSpPr>
      <p:grpSpPr>
        <a:xfrm>
          <a:off x="0" y="0"/>
          <a:ext cx="0" cy="0"/>
          <a:chOff x="0" y="0"/>
          <a:chExt cx="0" cy="0"/>
        </a:xfrm>
      </p:grpSpPr>
      <p:sp>
        <p:nvSpPr>
          <p:cNvPr id="11" name="object 4">
            <a:extLst>
              <a:ext uri="{FF2B5EF4-FFF2-40B4-BE49-F238E27FC236}">
                <a16:creationId xmlns:a16="http://schemas.microsoft.com/office/drawing/2014/main" id="{DC0DF069-E790-40B7-8D5A-7FE9AE6CAD40}"/>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chemeClr val="accent4"/>
          </a:solidFill>
        </p:spPr>
        <p:txBody>
          <a:bodyPr wrap="square" lIns="0" tIns="0" rIns="0" bIns="0" rtlCol="0"/>
          <a:lstStyle/>
          <a:p>
            <a:endParaRPr dirty="0">
              <a:latin typeface="Arial" charset="0"/>
            </a:endParaRPr>
          </a:p>
        </p:txBody>
      </p:sp>
      <p:sp>
        <p:nvSpPr>
          <p:cNvPr id="9" name="object 3">
            <a:extLst>
              <a:ext uri="{FF2B5EF4-FFF2-40B4-BE49-F238E27FC236}">
                <a16:creationId xmlns:a16="http://schemas.microsoft.com/office/drawing/2014/main" id="{BD8D7E5B-F25B-4375-A1FE-F5372711251C}"/>
              </a:ext>
            </a:extLst>
          </p:cNvPr>
          <p:cNvSpPr/>
          <p:nvPr userDrawn="1"/>
        </p:nvSpPr>
        <p:spPr>
          <a:xfrm>
            <a:off x="0" y="0"/>
            <a:ext cx="6096635" cy="6858000"/>
          </a:xfrm>
          <a:custGeom>
            <a:avLst/>
            <a:gdLst/>
            <a:ahLst/>
            <a:cxnLst/>
            <a:rect l="l" t="t" r="r" b="b"/>
            <a:pathLst>
              <a:path w="6096635" h="6858000">
                <a:moveTo>
                  <a:pt x="0" y="6858000"/>
                </a:moveTo>
                <a:lnTo>
                  <a:pt x="6096063" y="6858000"/>
                </a:lnTo>
                <a:lnTo>
                  <a:pt x="6096063" y="0"/>
                </a:lnTo>
                <a:lnTo>
                  <a:pt x="0" y="0"/>
                </a:lnTo>
                <a:lnTo>
                  <a:pt x="0" y="6858000"/>
                </a:lnTo>
                <a:close/>
              </a:path>
            </a:pathLst>
          </a:custGeom>
          <a:solidFill>
            <a:srgbClr val="00C6B1"/>
          </a:solidFill>
          <a:ln>
            <a:noFill/>
          </a:ln>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24" name="Text Placeholder 16"/>
          <p:cNvSpPr>
            <a:spLocks noGrp="1"/>
          </p:cNvSpPr>
          <p:nvPr>
            <p:ph type="body" sz="quarter" idx="11"/>
          </p:nvPr>
        </p:nvSpPr>
        <p:spPr>
          <a:xfrm>
            <a:off x="457200" y="854874"/>
            <a:ext cx="5257800" cy="861774"/>
          </a:xfrm>
          <a:prstGeom prst="rect">
            <a:avLst/>
          </a:prstGeom>
        </p:spPr>
        <p:txBody>
          <a:bodyPr lIns="0" tIns="0" rIns="0" bIns="0">
            <a:spAutoFit/>
          </a:bodyPr>
          <a:lstStyle>
            <a:lvl1pPr>
              <a:spcAft>
                <a:spcPts val="2000"/>
              </a:spcAft>
              <a:defRPr sz="2800" b="1">
                <a:solidFill>
                  <a:schemeClr val="bg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25" name="Title 19"/>
          <p:cNvSpPr>
            <a:spLocks noGrp="1"/>
          </p:cNvSpPr>
          <p:nvPr>
            <p:ph type="title"/>
          </p:nvPr>
        </p:nvSpPr>
        <p:spPr>
          <a:xfrm>
            <a:off x="457200" y="411163"/>
            <a:ext cx="5257800" cy="430887"/>
          </a:xfrm>
        </p:spPr>
        <p:txBody>
          <a:bodyPr/>
          <a:lstStyle>
            <a:lvl1pPr>
              <a:defRPr>
                <a:solidFill>
                  <a:schemeClr val="bg1"/>
                </a:solidFill>
              </a:defRPr>
            </a:lvl1pPr>
          </a:lstStyle>
          <a:p>
            <a:r>
              <a:rPr lang="en-US"/>
              <a:t>Click to edit Master title style</a:t>
            </a:r>
            <a:endParaRPr lang="en-US" dirty="0"/>
          </a:p>
        </p:txBody>
      </p:sp>
      <p:sp>
        <p:nvSpPr>
          <p:cNvPr id="26" name="Text Placeholder 16"/>
          <p:cNvSpPr>
            <a:spLocks noGrp="1"/>
          </p:cNvSpPr>
          <p:nvPr>
            <p:ph type="body" sz="quarter" idx="14"/>
          </p:nvPr>
        </p:nvSpPr>
        <p:spPr>
          <a:xfrm>
            <a:off x="457200" y="1550440"/>
            <a:ext cx="5257800" cy="1790234"/>
          </a:xfrm>
          <a:prstGeom prst="rect">
            <a:avLst/>
          </a:prstGeom>
        </p:spPr>
        <p:txBody>
          <a:bodyPr lIns="0" tIns="0" rIns="0" bIns="0">
            <a:spAutoFit/>
          </a:bodyPr>
          <a:lstStyle>
            <a:lvl1pPr>
              <a:spcAft>
                <a:spcPts val="1600"/>
              </a:spcAft>
              <a:defRPr sz="1600" b="1" i="0">
                <a:solidFill>
                  <a:schemeClr val="bg1"/>
                </a:solidFill>
                <a:latin typeface="Arial" charset="0"/>
                <a:ea typeface="Arial" charset="0"/>
                <a:cs typeface="Arial" charset="0"/>
              </a:defRPr>
            </a:lvl1pPr>
            <a:lvl2pPr marL="0" indent="0">
              <a:spcAft>
                <a:spcPts val="1600"/>
              </a:spcAft>
              <a:tabLst/>
              <a:defRPr sz="1600" b="0" i="0">
                <a:solidFill>
                  <a:schemeClr val="bg1"/>
                </a:solidFill>
                <a:latin typeface="Arial" charset="0"/>
                <a:ea typeface="Arial" charset="0"/>
                <a:cs typeface="Arial" charset="0"/>
              </a:defRPr>
            </a:lvl2pPr>
            <a:lvl3pPr marL="6350" indent="0">
              <a:spcAft>
                <a:spcPts val="1400"/>
              </a:spcAft>
              <a:tabLst/>
              <a:defRPr sz="1400" b="0" i="0">
                <a:solidFill>
                  <a:schemeClr val="bg1"/>
                </a:solidFill>
                <a:latin typeface="Arial" charset="0"/>
                <a:ea typeface="Arial" charset="0"/>
                <a:cs typeface="Arial" charset="0"/>
              </a:defRPr>
            </a:lvl3pPr>
            <a:lvl4pPr marL="6350" indent="0">
              <a:spcAft>
                <a:spcPts val="1200"/>
              </a:spcAft>
              <a:tabLst/>
              <a:defRPr sz="1200" b="0" i="0">
                <a:solidFill>
                  <a:schemeClr val="bg1"/>
                </a:solidFill>
                <a:latin typeface="Arial" charset="0"/>
                <a:ea typeface="Arial" charset="0"/>
                <a:cs typeface="Arial" charset="0"/>
              </a:defRPr>
            </a:lvl4pPr>
            <a:lvl5pPr marL="6350" indent="0">
              <a:spcAft>
                <a:spcPts val="1000"/>
              </a:spcAft>
              <a:tabLst/>
              <a:defRPr sz="1000" b="0" i="0">
                <a:solidFill>
                  <a:schemeClr val="bg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5"/>
          </p:nvPr>
        </p:nvSpPr>
        <p:spPr/>
        <p:txBody>
          <a:bodyPr/>
          <a:lstStyle/>
          <a:p>
            <a:fld id="{FEAF7680-3C4F-4616-ABE3-9241D7EA8D29}" type="datetime4">
              <a:rPr lang="en-GB" smtClean="0"/>
              <a:t>09 February 2021</a:t>
            </a:fld>
            <a:endParaRPr lang="en-US" dirty="0"/>
          </a:p>
        </p:txBody>
      </p:sp>
      <p:sp>
        <p:nvSpPr>
          <p:cNvPr id="4" name="Footer Placeholder 3"/>
          <p:cNvSpPr>
            <a:spLocks noGrp="1"/>
          </p:cNvSpPr>
          <p:nvPr>
            <p:ph type="ftr" sz="quarter" idx="16"/>
          </p:nvPr>
        </p:nvSpPr>
        <p:spPr/>
        <p:txBody>
          <a:bodyPr/>
          <a:lstStyle>
            <a:lvl1pPr>
              <a:defRPr b="0" i="0">
                <a:solidFill>
                  <a:schemeClr val="bg1"/>
                </a:solidFill>
                <a:latin typeface="Arial" charset="0"/>
                <a:ea typeface="Arial" charset="0"/>
                <a:cs typeface="Arial" charset="0"/>
              </a:defRPr>
            </a:lvl1pPr>
          </a:lstStyle>
          <a:p>
            <a:r>
              <a:rPr lang="de-DE"/>
              <a:t>2020 © Harneys</a:t>
            </a:r>
            <a:endParaRPr lang="en-US" dirty="0"/>
          </a:p>
        </p:txBody>
      </p:sp>
      <p:sp>
        <p:nvSpPr>
          <p:cNvPr id="13" name="Text Placeholder 18">
            <a:extLst>
              <a:ext uri="{FF2B5EF4-FFF2-40B4-BE49-F238E27FC236}">
                <a16:creationId xmlns:a16="http://schemas.microsoft.com/office/drawing/2014/main" id="{A22B0A6F-7D2F-4911-9AFD-9337ED474128}"/>
              </a:ext>
            </a:extLst>
          </p:cNvPr>
          <p:cNvSpPr>
            <a:spLocks noGrp="1"/>
          </p:cNvSpPr>
          <p:nvPr>
            <p:ph type="body" sz="quarter" idx="17"/>
          </p:nvPr>
        </p:nvSpPr>
        <p:spPr>
          <a:xfrm>
            <a:off x="7315200" y="1326627"/>
            <a:ext cx="4419600" cy="3938588"/>
          </a:xfrm>
          <a:prstGeom prst="rect">
            <a:avLst/>
          </a:prstGeom>
        </p:spPr>
        <p:txBody>
          <a:bodyPr lIns="0" tIns="0" rIns="0" bIns="0"/>
          <a:lstStyle>
            <a:lvl1pPr marL="0" indent="0">
              <a:spcAft>
                <a:spcPts val="800"/>
              </a:spcAft>
              <a:tabLst/>
              <a:defRPr sz="1600" b="1" i="0">
                <a:solidFill>
                  <a:srgbClr val="00C6B1"/>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551069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text 2 – Purple">
    <p:spTree>
      <p:nvGrpSpPr>
        <p:cNvPr id="1" name=""/>
        <p:cNvGrpSpPr/>
        <p:nvPr/>
      </p:nvGrpSpPr>
      <p:grpSpPr>
        <a:xfrm>
          <a:off x="0" y="0"/>
          <a:ext cx="0" cy="0"/>
          <a:chOff x="0" y="0"/>
          <a:chExt cx="0" cy="0"/>
        </a:xfrm>
      </p:grpSpPr>
      <p:sp>
        <p:nvSpPr>
          <p:cNvPr id="11" name="object 4">
            <a:extLst>
              <a:ext uri="{FF2B5EF4-FFF2-40B4-BE49-F238E27FC236}">
                <a16:creationId xmlns:a16="http://schemas.microsoft.com/office/drawing/2014/main" id="{DC0DF069-E790-40B7-8D5A-7FE9AE6CAD40}"/>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chemeClr val="accent5"/>
          </a:solidFill>
        </p:spPr>
        <p:txBody>
          <a:bodyPr wrap="square" lIns="0" tIns="0" rIns="0" bIns="0" rtlCol="0"/>
          <a:lstStyle/>
          <a:p>
            <a:endParaRPr dirty="0">
              <a:latin typeface="Arial" charset="0"/>
            </a:endParaRPr>
          </a:p>
        </p:txBody>
      </p:sp>
      <p:sp>
        <p:nvSpPr>
          <p:cNvPr id="9" name="object 3">
            <a:extLst>
              <a:ext uri="{FF2B5EF4-FFF2-40B4-BE49-F238E27FC236}">
                <a16:creationId xmlns:a16="http://schemas.microsoft.com/office/drawing/2014/main" id="{BD8D7E5B-F25B-4375-A1FE-F5372711251C}"/>
              </a:ext>
            </a:extLst>
          </p:cNvPr>
          <p:cNvSpPr/>
          <p:nvPr userDrawn="1"/>
        </p:nvSpPr>
        <p:spPr>
          <a:xfrm>
            <a:off x="0" y="0"/>
            <a:ext cx="6096635" cy="6858000"/>
          </a:xfrm>
          <a:custGeom>
            <a:avLst/>
            <a:gdLst/>
            <a:ahLst/>
            <a:cxnLst/>
            <a:rect l="l" t="t" r="r" b="b"/>
            <a:pathLst>
              <a:path w="6096635" h="6858000">
                <a:moveTo>
                  <a:pt x="0" y="6858000"/>
                </a:moveTo>
                <a:lnTo>
                  <a:pt x="6096063" y="6858000"/>
                </a:lnTo>
                <a:lnTo>
                  <a:pt x="6096063" y="0"/>
                </a:lnTo>
                <a:lnTo>
                  <a:pt x="0" y="0"/>
                </a:lnTo>
                <a:lnTo>
                  <a:pt x="0" y="6858000"/>
                </a:lnTo>
                <a:close/>
              </a:path>
            </a:pathLst>
          </a:custGeom>
          <a:solidFill>
            <a:srgbClr val="C79CD3"/>
          </a:solidFill>
          <a:ln>
            <a:noFill/>
          </a:ln>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24" name="Text Placeholder 16"/>
          <p:cNvSpPr>
            <a:spLocks noGrp="1"/>
          </p:cNvSpPr>
          <p:nvPr>
            <p:ph type="body" sz="quarter" idx="11"/>
          </p:nvPr>
        </p:nvSpPr>
        <p:spPr>
          <a:xfrm>
            <a:off x="457200" y="854874"/>
            <a:ext cx="5257800" cy="861774"/>
          </a:xfrm>
          <a:prstGeom prst="rect">
            <a:avLst/>
          </a:prstGeom>
        </p:spPr>
        <p:txBody>
          <a:bodyPr lIns="0" tIns="0" rIns="0" bIns="0">
            <a:spAutoFit/>
          </a:bodyPr>
          <a:lstStyle>
            <a:lvl1pPr>
              <a:spcAft>
                <a:spcPts val="2000"/>
              </a:spcAft>
              <a:defRPr sz="2800" b="1">
                <a:solidFill>
                  <a:schemeClr val="bg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25" name="Title 19"/>
          <p:cNvSpPr>
            <a:spLocks noGrp="1"/>
          </p:cNvSpPr>
          <p:nvPr>
            <p:ph type="title"/>
          </p:nvPr>
        </p:nvSpPr>
        <p:spPr>
          <a:xfrm>
            <a:off x="457200" y="411163"/>
            <a:ext cx="5257800" cy="430887"/>
          </a:xfrm>
        </p:spPr>
        <p:txBody>
          <a:bodyPr/>
          <a:lstStyle>
            <a:lvl1pPr>
              <a:defRPr>
                <a:solidFill>
                  <a:schemeClr val="bg1"/>
                </a:solidFill>
              </a:defRPr>
            </a:lvl1pPr>
          </a:lstStyle>
          <a:p>
            <a:r>
              <a:rPr lang="en-US"/>
              <a:t>Click to edit Master title style</a:t>
            </a:r>
            <a:endParaRPr lang="en-US" dirty="0"/>
          </a:p>
        </p:txBody>
      </p:sp>
      <p:sp>
        <p:nvSpPr>
          <p:cNvPr id="26" name="Text Placeholder 16"/>
          <p:cNvSpPr>
            <a:spLocks noGrp="1"/>
          </p:cNvSpPr>
          <p:nvPr>
            <p:ph type="body" sz="quarter" idx="14"/>
          </p:nvPr>
        </p:nvSpPr>
        <p:spPr>
          <a:xfrm>
            <a:off x="457200" y="1550440"/>
            <a:ext cx="5257800" cy="1790234"/>
          </a:xfrm>
          <a:prstGeom prst="rect">
            <a:avLst/>
          </a:prstGeom>
        </p:spPr>
        <p:txBody>
          <a:bodyPr lIns="0" tIns="0" rIns="0" bIns="0">
            <a:spAutoFit/>
          </a:bodyPr>
          <a:lstStyle>
            <a:lvl1pPr>
              <a:spcAft>
                <a:spcPts val="1600"/>
              </a:spcAft>
              <a:defRPr sz="1600" b="1" i="0">
                <a:solidFill>
                  <a:schemeClr val="bg1"/>
                </a:solidFill>
                <a:latin typeface="Arial" charset="0"/>
                <a:ea typeface="Arial" charset="0"/>
                <a:cs typeface="Arial" charset="0"/>
              </a:defRPr>
            </a:lvl1pPr>
            <a:lvl2pPr marL="0" indent="0">
              <a:spcAft>
                <a:spcPts val="1600"/>
              </a:spcAft>
              <a:tabLst/>
              <a:defRPr sz="1600" b="0" i="0">
                <a:solidFill>
                  <a:schemeClr val="bg1"/>
                </a:solidFill>
                <a:latin typeface="Arial" charset="0"/>
                <a:ea typeface="Arial" charset="0"/>
                <a:cs typeface="Arial" charset="0"/>
              </a:defRPr>
            </a:lvl2pPr>
            <a:lvl3pPr marL="6350" indent="0">
              <a:spcAft>
                <a:spcPts val="1400"/>
              </a:spcAft>
              <a:tabLst/>
              <a:defRPr sz="1400" b="0" i="0">
                <a:solidFill>
                  <a:schemeClr val="bg1"/>
                </a:solidFill>
                <a:latin typeface="Arial" charset="0"/>
                <a:ea typeface="Arial" charset="0"/>
                <a:cs typeface="Arial" charset="0"/>
              </a:defRPr>
            </a:lvl3pPr>
            <a:lvl4pPr marL="6350" indent="0">
              <a:spcAft>
                <a:spcPts val="1200"/>
              </a:spcAft>
              <a:tabLst/>
              <a:defRPr sz="1200" b="0" i="0">
                <a:solidFill>
                  <a:schemeClr val="bg1"/>
                </a:solidFill>
                <a:latin typeface="Arial" charset="0"/>
                <a:ea typeface="Arial" charset="0"/>
                <a:cs typeface="Arial" charset="0"/>
              </a:defRPr>
            </a:lvl4pPr>
            <a:lvl5pPr marL="6350" indent="0">
              <a:spcAft>
                <a:spcPts val="1000"/>
              </a:spcAft>
              <a:tabLst/>
              <a:defRPr sz="1000" b="0" i="0">
                <a:solidFill>
                  <a:schemeClr val="bg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5"/>
          </p:nvPr>
        </p:nvSpPr>
        <p:spPr/>
        <p:txBody>
          <a:bodyPr/>
          <a:lstStyle/>
          <a:p>
            <a:fld id="{5C1C7A64-8525-4E87-9FBE-A67B425040CC}" type="datetime4">
              <a:rPr lang="en-GB" smtClean="0"/>
              <a:t>09 February 2021</a:t>
            </a:fld>
            <a:endParaRPr lang="en-US" dirty="0"/>
          </a:p>
        </p:txBody>
      </p:sp>
      <p:sp>
        <p:nvSpPr>
          <p:cNvPr id="4" name="Footer Placeholder 3"/>
          <p:cNvSpPr>
            <a:spLocks noGrp="1"/>
          </p:cNvSpPr>
          <p:nvPr>
            <p:ph type="ftr" sz="quarter" idx="16"/>
          </p:nvPr>
        </p:nvSpPr>
        <p:spPr/>
        <p:txBody>
          <a:bodyPr/>
          <a:lstStyle>
            <a:lvl1pPr>
              <a:defRPr b="0" i="0">
                <a:solidFill>
                  <a:schemeClr val="bg1"/>
                </a:solidFill>
                <a:latin typeface="Arial" charset="0"/>
                <a:ea typeface="Arial" charset="0"/>
                <a:cs typeface="Arial" charset="0"/>
              </a:defRPr>
            </a:lvl1pPr>
          </a:lstStyle>
          <a:p>
            <a:r>
              <a:rPr lang="de-DE"/>
              <a:t>2020 © Harneys</a:t>
            </a:r>
            <a:endParaRPr lang="en-US" dirty="0"/>
          </a:p>
        </p:txBody>
      </p:sp>
      <p:sp>
        <p:nvSpPr>
          <p:cNvPr id="13" name="Text Placeholder 18">
            <a:extLst>
              <a:ext uri="{FF2B5EF4-FFF2-40B4-BE49-F238E27FC236}">
                <a16:creationId xmlns:a16="http://schemas.microsoft.com/office/drawing/2014/main" id="{A22B0A6F-7D2F-4911-9AFD-9337ED474128}"/>
              </a:ext>
            </a:extLst>
          </p:cNvPr>
          <p:cNvSpPr>
            <a:spLocks noGrp="1"/>
          </p:cNvSpPr>
          <p:nvPr>
            <p:ph type="body" sz="quarter" idx="17"/>
          </p:nvPr>
        </p:nvSpPr>
        <p:spPr>
          <a:xfrm>
            <a:off x="7315200" y="1326627"/>
            <a:ext cx="4419600" cy="3938588"/>
          </a:xfrm>
          <a:prstGeom prst="rect">
            <a:avLst/>
          </a:prstGeom>
        </p:spPr>
        <p:txBody>
          <a:bodyPr lIns="0" tIns="0" rIns="0" bIns="0"/>
          <a:lstStyle>
            <a:lvl1pPr marL="0" indent="0">
              <a:spcAft>
                <a:spcPts val="800"/>
              </a:spcAft>
              <a:tabLst/>
              <a:defRPr sz="1600" b="1" i="0">
                <a:solidFill>
                  <a:srgbClr val="C79CD3"/>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767257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rge text – White">
    <p:spTree>
      <p:nvGrpSpPr>
        <p:cNvPr id="1" name=""/>
        <p:cNvGrpSpPr/>
        <p:nvPr/>
      </p:nvGrpSpPr>
      <p:grpSpPr>
        <a:xfrm>
          <a:off x="0" y="0"/>
          <a:ext cx="0" cy="0"/>
          <a:chOff x="0" y="0"/>
          <a:chExt cx="0" cy="0"/>
        </a:xfrm>
      </p:grpSpPr>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tx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7" name="Text Placeholder 16"/>
          <p:cNvSpPr>
            <a:spLocks noGrp="1"/>
          </p:cNvSpPr>
          <p:nvPr>
            <p:ph type="body" sz="quarter" idx="11"/>
          </p:nvPr>
        </p:nvSpPr>
        <p:spPr>
          <a:xfrm>
            <a:off x="457200" y="854874"/>
            <a:ext cx="5257800" cy="861774"/>
          </a:xfrm>
          <a:prstGeom prst="rect">
            <a:avLst/>
          </a:prstGeom>
        </p:spPr>
        <p:txBody>
          <a:bodyPr lIns="0" tIns="0" rIns="0" bIns="0">
            <a:spAutoFit/>
          </a:bodyPr>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19" name="Text Placeholder 18"/>
          <p:cNvSpPr>
            <a:spLocks noGrp="1"/>
          </p:cNvSpPr>
          <p:nvPr>
            <p:ph type="body" sz="quarter" idx="12"/>
          </p:nvPr>
        </p:nvSpPr>
        <p:spPr>
          <a:xfrm>
            <a:off x="7315263" y="1371600"/>
            <a:ext cx="4419600" cy="2882900"/>
          </a:xfrm>
          <a:prstGeom prst="rect">
            <a:avLst/>
          </a:prstGeom>
        </p:spPr>
        <p:txBody>
          <a:bodyPr lIns="0" tIns="0" rIns="0" bIns="0"/>
          <a:lstStyle>
            <a:lvl1pPr marL="227013" indent="-219075">
              <a:tabLst/>
              <a:defRPr sz="3000">
                <a:solidFill>
                  <a:schemeClr val="tx1"/>
                </a:solidFill>
                <a:latin typeface="Georgia" charset="0"/>
                <a:ea typeface="Georgia" charset="0"/>
                <a:cs typeface="Georgia" charset="0"/>
              </a:defRPr>
            </a:lvl1pPr>
            <a:lvl2pPr marL="227013" indent="0">
              <a:tabLst/>
              <a:defRPr sz="3000">
                <a:solidFill>
                  <a:schemeClr val="tx1"/>
                </a:solidFill>
                <a:latin typeface="Georgia" charset="0"/>
                <a:ea typeface="Georgia" charset="0"/>
                <a:cs typeface="Georgia" charset="0"/>
              </a:defRPr>
            </a:lvl2pPr>
            <a:lvl3pPr marL="227013" indent="0">
              <a:tabLst/>
              <a:defRPr sz="3000">
                <a:solidFill>
                  <a:schemeClr val="tx1"/>
                </a:solidFill>
                <a:latin typeface="Georgia" charset="0"/>
                <a:ea typeface="Georgia" charset="0"/>
                <a:cs typeface="Georgia" charset="0"/>
              </a:defRPr>
            </a:lvl3pPr>
            <a:lvl4pPr marL="227013" indent="0">
              <a:tabLst/>
              <a:defRPr sz="3000">
                <a:solidFill>
                  <a:schemeClr val="tx1"/>
                </a:solidFill>
                <a:latin typeface="Georgia" charset="0"/>
                <a:ea typeface="Georgia" charset="0"/>
                <a:cs typeface="Georgia" charset="0"/>
              </a:defRPr>
            </a:lvl4pPr>
            <a:lvl5pPr marL="227013" indent="0">
              <a:tabLst/>
              <a:defRPr sz="3000">
                <a:solidFill>
                  <a:schemeClr val="tx1"/>
                </a:solidFill>
                <a:latin typeface="Georgia" charset="0"/>
                <a:ea typeface="Georgia" charset="0"/>
                <a:cs typeface="Georgi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itle 19"/>
          <p:cNvSpPr>
            <a:spLocks noGrp="1"/>
          </p:cNvSpPr>
          <p:nvPr>
            <p:ph type="title"/>
          </p:nvPr>
        </p:nvSpPr>
        <p:spPr>
          <a:xfrm>
            <a:off x="457200" y="411163"/>
            <a:ext cx="5257800" cy="430887"/>
          </a:xfrm>
        </p:spPr>
        <p:txBody>
          <a:bodyPr/>
          <a:lstStyle>
            <a:lvl1pPr>
              <a:defRPr>
                <a:solidFill>
                  <a:schemeClr val="tx1"/>
                </a:solidFill>
              </a:defRPr>
            </a:lvl1pPr>
          </a:lstStyle>
          <a:p>
            <a:r>
              <a:rPr lang="en-US"/>
              <a:t>Click to edit Master title style</a:t>
            </a:r>
            <a:endParaRPr lang="en-US" dirty="0"/>
          </a:p>
        </p:txBody>
      </p:sp>
      <p:sp>
        <p:nvSpPr>
          <p:cNvPr id="10" name="Text Placeholder 16"/>
          <p:cNvSpPr>
            <a:spLocks noGrp="1"/>
          </p:cNvSpPr>
          <p:nvPr>
            <p:ph type="body" sz="quarter" idx="14"/>
          </p:nvPr>
        </p:nvSpPr>
        <p:spPr>
          <a:xfrm>
            <a:off x="457200" y="1550440"/>
            <a:ext cx="5257800" cy="1790234"/>
          </a:xfrm>
          <a:prstGeom prst="rect">
            <a:avLst/>
          </a:prstGeom>
        </p:spPr>
        <p:txBody>
          <a:bodyPr lIns="0" tIns="0" rIns="0" bIns="0">
            <a:spAutoFit/>
          </a:bodyPr>
          <a:lstStyle>
            <a:lvl1pPr>
              <a:spcAft>
                <a:spcPts val="1600"/>
              </a:spcAft>
              <a:defRPr sz="1600" b="1" i="0">
                <a:solidFill>
                  <a:schemeClr val="tx1"/>
                </a:solidFill>
                <a:latin typeface="Arial" charset="0"/>
                <a:ea typeface="Arial" charset="0"/>
                <a:cs typeface="Arial" charset="0"/>
              </a:defRPr>
            </a:lvl1pPr>
            <a:lvl2pPr marL="0" indent="0">
              <a:spcAft>
                <a:spcPts val="1600"/>
              </a:spcAft>
              <a:tabLst/>
              <a:defRPr sz="1600" b="0" i="0">
                <a:solidFill>
                  <a:schemeClr val="tx1"/>
                </a:solidFill>
                <a:latin typeface="Arial" charset="0"/>
                <a:ea typeface="Arial" charset="0"/>
                <a:cs typeface="Arial" charset="0"/>
              </a:defRPr>
            </a:lvl2pPr>
            <a:lvl3pPr marL="6350" indent="0">
              <a:spcAft>
                <a:spcPts val="1400"/>
              </a:spcAft>
              <a:tabLst/>
              <a:defRPr sz="1400" b="0" i="0">
                <a:solidFill>
                  <a:schemeClr val="tx1"/>
                </a:solidFill>
                <a:latin typeface="Arial" charset="0"/>
                <a:ea typeface="Arial" charset="0"/>
                <a:cs typeface="Arial" charset="0"/>
              </a:defRPr>
            </a:lvl3pPr>
            <a:lvl4pPr marL="6350" indent="0">
              <a:spcAft>
                <a:spcPts val="1200"/>
              </a:spcAft>
              <a:tabLst/>
              <a:defRPr sz="1200" b="0" i="0">
                <a:solidFill>
                  <a:schemeClr val="tx1"/>
                </a:solidFill>
                <a:latin typeface="Arial" charset="0"/>
                <a:ea typeface="Arial" charset="0"/>
                <a:cs typeface="Arial" charset="0"/>
              </a:defRPr>
            </a:lvl4pPr>
            <a:lvl5pPr marL="6350" indent="0">
              <a:spcAft>
                <a:spcPts val="1000"/>
              </a:spcAft>
              <a:tabLst/>
              <a:defRPr sz="10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5"/>
          </p:nvPr>
        </p:nvSpPr>
        <p:spPr/>
        <p:txBody>
          <a:bodyPr/>
          <a:lstStyle/>
          <a:p>
            <a:fld id="{17DC4B44-B9C7-4D79-8E95-F12109EC922C}" type="datetime4">
              <a:rPr lang="en-GB" smtClean="0"/>
              <a:t>09 February 2021</a:t>
            </a:fld>
            <a:endParaRPr lang="en-US" dirty="0"/>
          </a:p>
        </p:txBody>
      </p:sp>
      <p:sp>
        <p:nvSpPr>
          <p:cNvPr id="4" name="Footer Placeholder 3"/>
          <p:cNvSpPr>
            <a:spLocks noGrp="1"/>
          </p:cNvSpPr>
          <p:nvPr>
            <p:ph type="ftr" sz="quarter" idx="16"/>
          </p:nvPr>
        </p:nvSpPr>
        <p:spPr/>
        <p:txBody>
          <a:bodyPr/>
          <a:lstStyle>
            <a:lvl1pPr>
              <a:defRPr b="0" i="0">
                <a:latin typeface="Arial" charset="0"/>
                <a:ea typeface="Arial" charset="0"/>
                <a:cs typeface="Arial" charset="0"/>
              </a:defRPr>
            </a:lvl1pPr>
          </a:lstStyle>
          <a:p>
            <a:r>
              <a:rPr lang="de-DE"/>
              <a:t>2020 © Harneys</a:t>
            </a:r>
            <a:endParaRPr lang="en-US" dirty="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ody - Charcoal/Red">
    <p:spTree>
      <p:nvGrpSpPr>
        <p:cNvPr id="1" name=""/>
        <p:cNvGrpSpPr/>
        <p:nvPr/>
      </p:nvGrpSpPr>
      <p:grpSpPr>
        <a:xfrm>
          <a:off x="0" y="0"/>
          <a:ext cx="0" cy="0"/>
          <a:chOff x="0" y="0"/>
          <a:chExt cx="0" cy="0"/>
        </a:xfrm>
      </p:grpSpPr>
      <p:sp>
        <p:nvSpPr>
          <p:cNvPr id="11" name="object 4">
            <a:extLst>
              <a:ext uri="{FF2B5EF4-FFF2-40B4-BE49-F238E27FC236}">
                <a16:creationId xmlns:a16="http://schemas.microsoft.com/office/drawing/2014/main" id="{18B0C936-A872-4A3C-A306-34A756EE30F1}"/>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chemeClr val="tx1"/>
          </a:solidFill>
        </p:spPr>
        <p:txBody>
          <a:bodyPr wrap="square" lIns="0" tIns="0" rIns="0" bIns="0" rtlCol="0"/>
          <a:lstStyle/>
          <a:p>
            <a:endParaRPr dirty="0">
              <a:latin typeface="Arial" charset="0"/>
            </a:endParaRPr>
          </a:p>
        </p:txBody>
      </p:sp>
      <p:sp>
        <p:nvSpPr>
          <p:cNvPr id="9" name="object 3">
            <a:extLst>
              <a:ext uri="{FF2B5EF4-FFF2-40B4-BE49-F238E27FC236}">
                <a16:creationId xmlns:a16="http://schemas.microsoft.com/office/drawing/2014/main" id="{40034B3F-099C-4437-8863-F01F71D3DF2A}"/>
              </a:ext>
            </a:extLst>
          </p:cNvPr>
          <p:cNvSpPr/>
          <p:nvPr userDrawn="1"/>
        </p:nvSpPr>
        <p:spPr>
          <a:xfrm>
            <a:off x="0" y="0"/>
            <a:ext cx="6096635" cy="4114800"/>
          </a:xfrm>
          <a:custGeom>
            <a:avLst/>
            <a:gdLst/>
            <a:ahLst/>
            <a:cxnLst/>
            <a:rect l="l" t="t" r="r" b="b"/>
            <a:pathLst>
              <a:path w="6096635" h="4114800">
                <a:moveTo>
                  <a:pt x="0" y="4114800"/>
                </a:moveTo>
                <a:lnTo>
                  <a:pt x="6096063" y="4114800"/>
                </a:lnTo>
                <a:lnTo>
                  <a:pt x="6096063" y="0"/>
                </a:lnTo>
                <a:lnTo>
                  <a:pt x="0" y="0"/>
                </a:lnTo>
                <a:lnTo>
                  <a:pt x="0" y="4114800"/>
                </a:lnTo>
                <a:close/>
              </a:path>
            </a:pathLst>
          </a:custGeom>
          <a:solidFill>
            <a:srgbClr val="333F48"/>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7" name="Text Placeholder 16"/>
          <p:cNvSpPr>
            <a:spLocks noGrp="1"/>
          </p:cNvSpPr>
          <p:nvPr>
            <p:ph type="body" sz="quarter" idx="11"/>
          </p:nvPr>
        </p:nvSpPr>
        <p:spPr>
          <a:xfrm>
            <a:off x="457200" y="854875"/>
            <a:ext cx="5257800" cy="516725"/>
          </a:xfrm>
          <a:prstGeom prst="rect">
            <a:avLst/>
          </a:prstGeom>
        </p:spPr>
        <p:txBody>
          <a:bodyPr lIns="0" tIns="0" rIns="0" bIns="0"/>
          <a:lstStyle>
            <a:lvl1pPr>
              <a:spcAft>
                <a:spcPts val="2000"/>
              </a:spcAft>
              <a:defRPr sz="2800" b="1">
                <a:solidFill>
                  <a:schemeClr val="bg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19" name="Text Placeholder 18"/>
          <p:cNvSpPr>
            <a:spLocks noGrp="1"/>
          </p:cNvSpPr>
          <p:nvPr>
            <p:ph type="body" sz="quarter" idx="12"/>
          </p:nvPr>
        </p:nvSpPr>
        <p:spPr>
          <a:xfrm>
            <a:off x="7315263" y="1555750"/>
            <a:ext cx="4419600" cy="3938588"/>
          </a:xfrm>
          <a:prstGeom prst="rect">
            <a:avLst/>
          </a:prstGeom>
        </p:spPr>
        <p:txBody>
          <a:bodyPr lIns="0" tIns="0" rIns="0" bIns="0"/>
          <a:lstStyle>
            <a:lvl1pPr marL="0" indent="0">
              <a:spcAft>
                <a:spcPts val="800"/>
              </a:spcAft>
              <a:tabLst/>
              <a:defRPr sz="1600" b="1" i="0">
                <a:solidFill>
                  <a:schemeClr val="tx1"/>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itle 19"/>
          <p:cNvSpPr>
            <a:spLocks noGrp="1"/>
          </p:cNvSpPr>
          <p:nvPr>
            <p:ph type="title"/>
          </p:nvPr>
        </p:nvSpPr>
        <p:spPr>
          <a:xfrm>
            <a:off x="457200" y="411163"/>
            <a:ext cx="5257800" cy="430887"/>
          </a:xfrm>
        </p:spPr>
        <p:txBody>
          <a:bodyPr/>
          <a:lstStyle>
            <a:lvl1pPr>
              <a:defRPr>
                <a:solidFill>
                  <a:schemeClr val="bg1"/>
                </a:solidFill>
              </a:defRPr>
            </a:lvl1pPr>
          </a:lstStyle>
          <a:p>
            <a:r>
              <a:rPr lang="en-US"/>
              <a:t>Click to edit Master title style</a:t>
            </a:r>
            <a:endParaRPr lang="en-US" dirty="0"/>
          </a:p>
        </p:txBody>
      </p:sp>
      <p:sp>
        <p:nvSpPr>
          <p:cNvPr id="10" name="Text Placeholder 16"/>
          <p:cNvSpPr>
            <a:spLocks noGrp="1"/>
          </p:cNvSpPr>
          <p:nvPr>
            <p:ph type="body" sz="quarter" idx="14"/>
          </p:nvPr>
        </p:nvSpPr>
        <p:spPr>
          <a:xfrm>
            <a:off x="457200" y="1550440"/>
            <a:ext cx="5257800" cy="1790234"/>
          </a:xfrm>
          <a:prstGeom prst="rect">
            <a:avLst/>
          </a:prstGeom>
        </p:spPr>
        <p:txBody>
          <a:bodyPr lIns="0" tIns="0" rIns="0" bIns="0">
            <a:spAutoFit/>
          </a:bodyPr>
          <a:lstStyle>
            <a:lvl1pPr>
              <a:spcAft>
                <a:spcPts val="1600"/>
              </a:spcAft>
              <a:defRPr sz="1600" b="1" i="0">
                <a:solidFill>
                  <a:schemeClr val="bg1"/>
                </a:solidFill>
                <a:latin typeface="Arial" charset="0"/>
                <a:ea typeface="Arial" charset="0"/>
                <a:cs typeface="Arial" charset="0"/>
              </a:defRPr>
            </a:lvl1pPr>
            <a:lvl2pPr marL="0" indent="0">
              <a:spcAft>
                <a:spcPts val="1600"/>
              </a:spcAft>
              <a:tabLst/>
              <a:defRPr sz="1600" b="0" i="0">
                <a:solidFill>
                  <a:schemeClr val="bg1"/>
                </a:solidFill>
                <a:latin typeface="Arial" charset="0"/>
                <a:ea typeface="Arial" charset="0"/>
                <a:cs typeface="Arial" charset="0"/>
              </a:defRPr>
            </a:lvl2pPr>
            <a:lvl3pPr marL="6350" indent="0">
              <a:spcAft>
                <a:spcPts val="1400"/>
              </a:spcAft>
              <a:tabLst/>
              <a:defRPr sz="1400" b="0" i="0">
                <a:solidFill>
                  <a:schemeClr val="bg1"/>
                </a:solidFill>
                <a:latin typeface="Arial" charset="0"/>
                <a:ea typeface="Arial" charset="0"/>
                <a:cs typeface="Arial" charset="0"/>
              </a:defRPr>
            </a:lvl3pPr>
            <a:lvl4pPr marL="6350" indent="0">
              <a:spcAft>
                <a:spcPts val="1200"/>
              </a:spcAft>
              <a:tabLst/>
              <a:defRPr sz="1200" b="0" i="0">
                <a:solidFill>
                  <a:schemeClr val="bg1"/>
                </a:solidFill>
                <a:latin typeface="Arial" charset="0"/>
                <a:ea typeface="Arial" charset="0"/>
                <a:cs typeface="Arial" charset="0"/>
              </a:defRPr>
            </a:lvl4pPr>
            <a:lvl5pPr marL="6350" indent="0">
              <a:spcAft>
                <a:spcPts val="1000"/>
              </a:spcAft>
              <a:tabLst/>
              <a:defRPr sz="1000" b="0" i="0">
                <a:solidFill>
                  <a:schemeClr val="bg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5"/>
          </p:nvPr>
        </p:nvSpPr>
        <p:spPr/>
        <p:txBody>
          <a:bodyPr/>
          <a:lstStyle/>
          <a:p>
            <a:fld id="{EA764654-50B3-4393-BD34-0233772121FF}" type="datetime4">
              <a:rPr lang="en-GB" smtClean="0"/>
              <a:t>09 February 2021</a:t>
            </a:fld>
            <a:endParaRPr lang="en-US" dirty="0"/>
          </a:p>
        </p:txBody>
      </p:sp>
      <p:sp>
        <p:nvSpPr>
          <p:cNvPr id="4" name="Footer Placeholder 3"/>
          <p:cNvSpPr>
            <a:spLocks noGrp="1"/>
          </p:cNvSpPr>
          <p:nvPr>
            <p:ph type="ftr" sz="quarter" idx="16"/>
          </p:nvPr>
        </p:nvSpPr>
        <p:spPr/>
        <p:txBody>
          <a:bodyPr/>
          <a:lstStyle>
            <a:lvl1pPr>
              <a:defRPr b="0" i="0">
                <a:latin typeface="Arial" charset="0"/>
                <a:ea typeface="Arial" charset="0"/>
                <a:cs typeface="Arial" charset="0"/>
              </a:defRPr>
            </a:lvl1pPr>
          </a:lstStyle>
          <a:p>
            <a:r>
              <a:rPr lang="de-DE"/>
              <a:t>2020 © Harneys</a:t>
            </a:r>
            <a:endParaRPr lang="en-US" dirty="0"/>
          </a:p>
        </p:txBody>
      </p:sp>
    </p:spTree>
    <p:extLst>
      <p:ext uri="{BB962C8B-B14F-4D97-AF65-F5344CB8AC3E}">
        <p14:creationId xmlns:p14="http://schemas.microsoft.com/office/powerpoint/2010/main" val="417947371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Red">
    <p:spTree>
      <p:nvGrpSpPr>
        <p:cNvPr id="1" name=""/>
        <p:cNvGrpSpPr/>
        <p:nvPr/>
      </p:nvGrpSpPr>
      <p:grpSpPr>
        <a:xfrm>
          <a:off x="0" y="0"/>
          <a:ext cx="0" cy="0"/>
          <a:chOff x="0" y="0"/>
          <a:chExt cx="0" cy="0"/>
        </a:xfrm>
      </p:grpSpPr>
      <p:sp>
        <p:nvSpPr>
          <p:cNvPr id="7" name="object 2"/>
          <p:cNvSpPr/>
          <p:nvPr userDrawn="1"/>
        </p:nvSpPr>
        <p:spPr>
          <a:xfrm>
            <a:off x="0" y="0"/>
            <a:ext cx="12192635" cy="5486400"/>
          </a:xfrm>
          <a:custGeom>
            <a:avLst/>
            <a:gdLst/>
            <a:ahLst/>
            <a:cxnLst/>
            <a:rect l="l" t="t" r="r" b="b"/>
            <a:pathLst>
              <a:path w="12192635" h="5486400">
                <a:moveTo>
                  <a:pt x="0" y="5486400"/>
                </a:moveTo>
                <a:lnTo>
                  <a:pt x="12192114" y="5486400"/>
                </a:lnTo>
                <a:lnTo>
                  <a:pt x="12192114" y="0"/>
                </a:lnTo>
                <a:lnTo>
                  <a:pt x="0" y="0"/>
                </a:lnTo>
                <a:lnTo>
                  <a:pt x="0" y="5486400"/>
                </a:lnTo>
                <a:close/>
              </a:path>
            </a:pathLst>
          </a:custGeom>
          <a:solidFill>
            <a:schemeClr val="accent3"/>
          </a:solidFill>
        </p:spPr>
        <p:txBody>
          <a:bodyPr wrap="square" lIns="0" tIns="0" rIns="0" bIns="0" rtlCol="0"/>
          <a:lstStyle/>
          <a:p>
            <a:endParaRPr b="0" i="0" dirty="0">
              <a:latin typeface="Arial" charset="0"/>
            </a:endParaRPr>
          </a:p>
        </p:txBody>
      </p:sp>
      <p:sp>
        <p:nvSpPr>
          <p:cNvPr id="21" name="object 16"/>
          <p:cNvSpPr/>
          <p:nvPr userDrawn="1"/>
        </p:nvSpPr>
        <p:spPr>
          <a:xfrm>
            <a:off x="9753701" y="5486374"/>
            <a:ext cx="2439035" cy="50400"/>
          </a:xfrm>
          <a:custGeom>
            <a:avLst/>
            <a:gdLst/>
            <a:ahLst/>
            <a:cxnLst/>
            <a:rect l="l" t="t" r="r" b="b"/>
            <a:pathLst>
              <a:path w="2439034" h="78739">
                <a:moveTo>
                  <a:pt x="0" y="78562"/>
                </a:moveTo>
                <a:lnTo>
                  <a:pt x="2438412" y="78562"/>
                </a:lnTo>
                <a:lnTo>
                  <a:pt x="2438412" y="0"/>
                </a:lnTo>
                <a:lnTo>
                  <a:pt x="0" y="0"/>
                </a:lnTo>
                <a:lnTo>
                  <a:pt x="0" y="78562"/>
                </a:lnTo>
                <a:close/>
              </a:path>
            </a:pathLst>
          </a:custGeom>
          <a:solidFill>
            <a:schemeClr val="accent5"/>
          </a:solidFill>
        </p:spPr>
        <p:txBody>
          <a:bodyPr wrap="square" lIns="0" tIns="0" rIns="0" bIns="0" rtlCol="0"/>
          <a:lstStyle/>
          <a:p>
            <a:endParaRPr b="0" i="0" dirty="0">
              <a:latin typeface="Arial" charset="0"/>
            </a:endParaRPr>
          </a:p>
        </p:txBody>
      </p:sp>
      <p:sp>
        <p:nvSpPr>
          <p:cNvPr id="22" name="object 17"/>
          <p:cNvSpPr/>
          <p:nvPr userDrawn="1"/>
        </p:nvSpPr>
        <p:spPr>
          <a:xfrm>
            <a:off x="0" y="5486374"/>
            <a:ext cx="2439035" cy="50400"/>
          </a:xfrm>
          <a:custGeom>
            <a:avLst/>
            <a:gdLst/>
            <a:ahLst/>
            <a:cxnLst/>
            <a:rect l="l" t="t" r="r" b="b"/>
            <a:pathLst>
              <a:path w="2439035" h="78739">
                <a:moveTo>
                  <a:pt x="0" y="78562"/>
                </a:moveTo>
                <a:lnTo>
                  <a:pt x="2438412" y="78562"/>
                </a:lnTo>
                <a:lnTo>
                  <a:pt x="2438412" y="0"/>
                </a:lnTo>
                <a:lnTo>
                  <a:pt x="0" y="0"/>
                </a:lnTo>
                <a:lnTo>
                  <a:pt x="0" y="78562"/>
                </a:lnTo>
                <a:close/>
              </a:path>
            </a:pathLst>
          </a:custGeom>
          <a:solidFill>
            <a:schemeClr val="accent1"/>
          </a:solidFill>
        </p:spPr>
        <p:txBody>
          <a:bodyPr wrap="square" lIns="0" tIns="0" rIns="0" bIns="0" rtlCol="0"/>
          <a:lstStyle/>
          <a:p>
            <a:endParaRPr b="0" i="0" dirty="0">
              <a:latin typeface="Arial" charset="0"/>
            </a:endParaRPr>
          </a:p>
        </p:txBody>
      </p:sp>
      <p:sp>
        <p:nvSpPr>
          <p:cNvPr id="23" name="object 18"/>
          <p:cNvSpPr/>
          <p:nvPr userDrawn="1"/>
        </p:nvSpPr>
        <p:spPr>
          <a:xfrm>
            <a:off x="4876850" y="5486374"/>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tx1"/>
          </a:solidFill>
        </p:spPr>
        <p:txBody>
          <a:bodyPr wrap="square" lIns="0" tIns="0" rIns="0" bIns="0" rtlCol="0"/>
          <a:lstStyle/>
          <a:p>
            <a:endParaRPr b="0" i="0" dirty="0">
              <a:latin typeface="Arial" charset="0"/>
            </a:endParaRPr>
          </a:p>
        </p:txBody>
      </p:sp>
      <p:sp>
        <p:nvSpPr>
          <p:cNvPr id="24" name="object 19"/>
          <p:cNvSpPr/>
          <p:nvPr userDrawn="1"/>
        </p:nvSpPr>
        <p:spPr>
          <a:xfrm>
            <a:off x="7315275" y="5486374"/>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4"/>
          </a:solidFill>
        </p:spPr>
        <p:txBody>
          <a:bodyPr wrap="square" lIns="0" tIns="0" rIns="0" bIns="0" rtlCol="0"/>
          <a:lstStyle/>
          <a:p>
            <a:endParaRPr b="0" i="0" dirty="0">
              <a:latin typeface="Arial" charset="0"/>
            </a:endParaRPr>
          </a:p>
        </p:txBody>
      </p:sp>
      <p:sp>
        <p:nvSpPr>
          <p:cNvPr id="25" name="object 20"/>
          <p:cNvSpPr/>
          <p:nvPr userDrawn="1"/>
        </p:nvSpPr>
        <p:spPr>
          <a:xfrm>
            <a:off x="2438425" y="5486374"/>
            <a:ext cx="2439035" cy="50400"/>
          </a:xfrm>
          <a:custGeom>
            <a:avLst/>
            <a:gdLst/>
            <a:ahLst/>
            <a:cxnLst/>
            <a:rect l="l" t="t" r="r" b="b"/>
            <a:pathLst>
              <a:path w="2439035" h="78739">
                <a:moveTo>
                  <a:pt x="0" y="78562"/>
                </a:moveTo>
                <a:lnTo>
                  <a:pt x="2438425" y="78562"/>
                </a:lnTo>
                <a:lnTo>
                  <a:pt x="2438425" y="0"/>
                </a:lnTo>
                <a:lnTo>
                  <a:pt x="0" y="0"/>
                </a:lnTo>
                <a:lnTo>
                  <a:pt x="0" y="78562"/>
                </a:lnTo>
                <a:close/>
              </a:path>
            </a:pathLst>
          </a:custGeom>
          <a:solidFill>
            <a:schemeClr val="accent2"/>
          </a:solidFill>
        </p:spPr>
        <p:txBody>
          <a:bodyPr wrap="square" lIns="0" tIns="0" rIns="0" bIns="0" rtlCol="0"/>
          <a:lstStyle/>
          <a:p>
            <a:endParaRPr b="0" i="0" dirty="0">
              <a:latin typeface="Arial" charset="0"/>
            </a:endParaRPr>
          </a:p>
        </p:txBody>
      </p:sp>
      <p:sp>
        <p:nvSpPr>
          <p:cNvPr id="55" name="Text Placeholder 54"/>
          <p:cNvSpPr>
            <a:spLocks noGrp="1"/>
          </p:cNvSpPr>
          <p:nvPr>
            <p:ph type="body" sz="quarter" idx="10"/>
          </p:nvPr>
        </p:nvSpPr>
        <p:spPr>
          <a:xfrm>
            <a:off x="466241" y="2108200"/>
            <a:ext cx="5867400" cy="3378173"/>
          </a:xfrm>
          <a:prstGeom prst="rect">
            <a:avLst/>
          </a:prstGeom>
        </p:spPr>
        <p:txBody>
          <a:bodyPr lIns="0" tIns="0" rIns="0" bIns="0"/>
          <a:lstStyle>
            <a:lvl1pPr>
              <a:defRPr sz="4700" b="0">
                <a:solidFill>
                  <a:schemeClr val="bg1"/>
                </a:solidFill>
                <a:latin typeface="Georgia" charset="0"/>
                <a:ea typeface="Georgia" charset="0"/>
                <a:cs typeface="Georgia" charset="0"/>
              </a:defRPr>
            </a:lvl1pPr>
            <a:lvl2pPr marL="6350" indent="0">
              <a:spcAft>
                <a:spcPts val="1800"/>
              </a:spcAft>
              <a:tabLst/>
              <a:defRPr sz="4700" b="1">
                <a:solidFill>
                  <a:schemeClr val="bg1"/>
                </a:solidFill>
                <a:latin typeface="Georgia" charset="0"/>
                <a:ea typeface="Georgia" charset="0"/>
                <a:cs typeface="Georgia" charset="0"/>
              </a:defRPr>
            </a:lvl2pPr>
            <a:lvl3pPr marL="6350" indent="0">
              <a:spcAft>
                <a:spcPts val="1600"/>
              </a:spcAft>
              <a:tabLst/>
              <a:defRPr sz="1600" b="0" i="0">
                <a:solidFill>
                  <a:schemeClr val="bg1"/>
                </a:solidFill>
                <a:latin typeface="Arial" charset="0"/>
                <a:ea typeface="Arial" charset="0"/>
                <a:cs typeface="Arial" charset="0"/>
              </a:defRPr>
            </a:lvl3pPr>
            <a:lvl4pPr marL="6350" indent="0">
              <a:tabLst/>
              <a:defRPr sz="1200" b="0" i="0">
                <a:solidFill>
                  <a:schemeClr val="bg1"/>
                </a:solidFill>
                <a:latin typeface="Arial" charset="0"/>
                <a:ea typeface="Arial" charset="0"/>
                <a:cs typeface="Arial" charset="0"/>
              </a:defRPr>
            </a:lvl4pPr>
            <a:lvl5pPr marL="6350" indent="0">
              <a:tabLst/>
              <a:defRPr sz="1200" b="0" i="0">
                <a:solidFill>
                  <a:schemeClr val="bg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2"/>
          </p:nvPr>
        </p:nvSpPr>
        <p:spPr/>
        <p:txBody>
          <a:bodyPr/>
          <a:lstStyle>
            <a:lvl1pPr>
              <a:defRPr b="0" i="0">
                <a:latin typeface="Arial" charset="0"/>
                <a:ea typeface="Arial" charset="0"/>
                <a:cs typeface="Arial" charset="0"/>
              </a:defRPr>
            </a:lvl1pPr>
          </a:lstStyle>
          <a:p>
            <a:r>
              <a:rPr lang="de-DE"/>
              <a:t>2020 © Harneys</a:t>
            </a:r>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35200" y="190500"/>
            <a:ext cx="2523592" cy="1051200"/>
          </a:xfrm>
          <a:prstGeom prst="rect">
            <a:avLst/>
          </a:prstGeom>
        </p:spPr>
      </p:pic>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l="25000" t="40695" r="27272" b="40771"/>
          <a:stretch/>
        </p:blipFill>
        <p:spPr>
          <a:xfrm>
            <a:off x="10332000" y="6302821"/>
            <a:ext cx="1512168" cy="288032"/>
          </a:xfrm>
          <a:prstGeom prst="rect">
            <a:avLst/>
          </a:prstGeom>
        </p:spPr>
      </p:pic>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ody - Blue/Green">
    <p:spTree>
      <p:nvGrpSpPr>
        <p:cNvPr id="1" name=""/>
        <p:cNvGrpSpPr/>
        <p:nvPr/>
      </p:nvGrpSpPr>
      <p:grpSpPr>
        <a:xfrm>
          <a:off x="0" y="0"/>
          <a:ext cx="0" cy="0"/>
          <a:chOff x="0" y="0"/>
          <a:chExt cx="0" cy="0"/>
        </a:xfrm>
      </p:grpSpPr>
      <p:sp>
        <p:nvSpPr>
          <p:cNvPr id="11" name="object 4">
            <a:extLst>
              <a:ext uri="{FF2B5EF4-FFF2-40B4-BE49-F238E27FC236}">
                <a16:creationId xmlns:a16="http://schemas.microsoft.com/office/drawing/2014/main" id="{18B0C936-A872-4A3C-A306-34A756EE30F1}"/>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chemeClr val="accent1"/>
          </a:solidFill>
        </p:spPr>
        <p:txBody>
          <a:bodyPr wrap="square" lIns="0" tIns="0" rIns="0" bIns="0" rtlCol="0"/>
          <a:lstStyle/>
          <a:p>
            <a:endParaRPr dirty="0">
              <a:latin typeface="Arial" charset="0"/>
            </a:endParaRPr>
          </a:p>
        </p:txBody>
      </p:sp>
      <p:sp>
        <p:nvSpPr>
          <p:cNvPr id="9" name="object 3">
            <a:extLst>
              <a:ext uri="{FF2B5EF4-FFF2-40B4-BE49-F238E27FC236}">
                <a16:creationId xmlns:a16="http://schemas.microsoft.com/office/drawing/2014/main" id="{40034B3F-099C-4437-8863-F01F71D3DF2A}"/>
              </a:ext>
            </a:extLst>
          </p:cNvPr>
          <p:cNvSpPr/>
          <p:nvPr userDrawn="1"/>
        </p:nvSpPr>
        <p:spPr>
          <a:xfrm>
            <a:off x="0" y="0"/>
            <a:ext cx="6096635" cy="4114800"/>
          </a:xfrm>
          <a:custGeom>
            <a:avLst/>
            <a:gdLst/>
            <a:ahLst/>
            <a:cxnLst/>
            <a:rect l="l" t="t" r="r" b="b"/>
            <a:pathLst>
              <a:path w="6096635" h="4114800">
                <a:moveTo>
                  <a:pt x="0" y="4114800"/>
                </a:moveTo>
                <a:lnTo>
                  <a:pt x="6096063" y="4114800"/>
                </a:lnTo>
                <a:lnTo>
                  <a:pt x="6096063" y="0"/>
                </a:lnTo>
                <a:lnTo>
                  <a:pt x="0" y="0"/>
                </a:lnTo>
                <a:lnTo>
                  <a:pt x="0" y="4114800"/>
                </a:lnTo>
                <a:close/>
              </a:path>
            </a:pathLst>
          </a:custGeom>
          <a:solidFill>
            <a:srgbClr val="3A5DAE"/>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7" name="Text Placeholder 16"/>
          <p:cNvSpPr>
            <a:spLocks noGrp="1"/>
          </p:cNvSpPr>
          <p:nvPr>
            <p:ph type="body" sz="quarter" idx="11"/>
          </p:nvPr>
        </p:nvSpPr>
        <p:spPr>
          <a:xfrm>
            <a:off x="457200" y="854875"/>
            <a:ext cx="5257800" cy="516725"/>
          </a:xfrm>
          <a:prstGeom prst="rect">
            <a:avLst/>
          </a:prstGeom>
        </p:spPr>
        <p:txBody>
          <a:bodyPr lIns="0" tIns="0" rIns="0" bIns="0"/>
          <a:lstStyle>
            <a:lvl1pPr>
              <a:spcAft>
                <a:spcPts val="2000"/>
              </a:spcAft>
              <a:defRPr sz="2800" b="1">
                <a:solidFill>
                  <a:schemeClr val="bg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19" name="Text Placeholder 18"/>
          <p:cNvSpPr>
            <a:spLocks noGrp="1"/>
          </p:cNvSpPr>
          <p:nvPr>
            <p:ph type="body" sz="quarter" idx="12"/>
          </p:nvPr>
        </p:nvSpPr>
        <p:spPr>
          <a:xfrm>
            <a:off x="7315263" y="1555750"/>
            <a:ext cx="4419600" cy="3938588"/>
          </a:xfrm>
          <a:prstGeom prst="rect">
            <a:avLst/>
          </a:prstGeom>
        </p:spPr>
        <p:txBody>
          <a:bodyPr lIns="0" tIns="0" rIns="0" bIns="0"/>
          <a:lstStyle>
            <a:lvl1pPr marL="0" indent="0">
              <a:spcAft>
                <a:spcPts val="800"/>
              </a:spcAft>
              <a:tabLst/>
              <a:defRPr sz="1600" b="1" i="0">
                <a:solidFill>
                  <a:schemeClr val="accent1"/>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itle 19"/>
          <p:cNvSpPr>
            <a:spLocks noGrp="1"/>
          </p:cNvSpPr>
          <p:nvPr>
            <p:ph type="title"/>
          </p:nvPr>
        </p:nvSpPr>
        <p:spPr>
          <a:xfrm>
            <a:off x="457200" y="411163"/>
            <a:ext cx="5257800" cy="430887"/>
          </a:xfrm>
        </p:spPr>
        <p:txBody>
          <a:bodyPr/>
          <a:lstStyle>
            <a:lvl1pPr>
              <a:defRPr>
                <a:solidFill>
                  <a:schemeClr val="bg1"/>
                </a:solidFill>
              </a:defRPr>
            </a:lvl1pPr>
          </a:lstStyle>
          <a:p>
            <a:r>
              <a:rPr lang="en-US"/>
              <a:t>Click to edit Master title style</a:t>
            </a:r>
            <a:endParaRPr lang="en-US" dirty="0"/>
          </a:p>
        </p:txBody>
      </p:sp>
      <p:sp>
        <p:nvSpPr>
          <p:cNvPr id="10" name="Text Placeholder 16"/>
          <p:cNvSpPr>
            <a:spLocks noGrp="1"/>
          </p:cNvSpPr>
          <p:nvPr>
            <p:ph type="body" sz="quarter" idx="14"/>
          </p:nvPr>
        </p:nvSpPr>
        <p:spPr>
          <a:xfrm>
            <a:off x="457200" y="1550440"/>
            <a:ext cx="5257800" cy="1790234"/>
          </a:xfrm>
          <a:prstGeom prst="rect">
            <a:avLst/>
          </a:prstGeom>
        </p:spPr>
        <p:txBody>
          <a:bodyPr lIns="0" tIns="0" rIns="0" bIns="0">
            <a:spAutoFit/>
          </a:bodyPr>
          <a:lstStyle>
            <a:lvl1pPr>
              <a:spcAft>
                <a:spcPts val="1600"/>
              </a:spcAft>
              <a:defRPr sz="1600" b="1" i="0">
                <a:solidFill>
                  <a:schemeClr val="bg1"/>
                </a:solidFill>
                <a:latin typeface="Arial" charset="0"/>
                <a:ea typeface="Arial" charset="0"/>
                <a:cs typeface="Arial" charset="0"/>
              </a:defRPr>
            </a:lvl1pPr>
            <a:lvl2pPr marL="0" indent="0">
              <a:spcAft>
                <a:spcPts val="1600"/>
              </a:spcAft>
              <a:tabLst/>
              <a:defRPr sz="1600" b="0" i="0">
                <a:solidFill>
                  <a:schemeClr val="bg1"/>
                </a:solidFill>
                <a:latin typeface="Arial" charset="0"/>
                <a:ea typeface="Arial" charset="0"/>
                <a:cs typeface="Arial" charset="0"/>
              </a:defRPr>
            </a:lvl2pPr>
            <a:lvl3pPr marL="6350" indent="0">
              <a:spcAft>
                <a:spcPts val="1400"/>
              </a:spcAft>
              <a:tabLst/>
              <a:defRPr sz="1400" b="0" i="0">
                <a:solidFill>
                  <a:schemeClr val="bg1"/>
                </a:solidFill>
                <a:latin typeface="Arial" charset="0"/>
                <a:ea typeface="Arial" charset="0"/>
                <a:cs typeface="Arial" charset="0"/>
              </a:defRPr>
            </a:lvl3pPr>
            <a:lvl4pPr marL="6350" indent="0">
              <a:spcAft>
                <a:spcPts val="1200"/>
              </a:spcAft>
              <a:tabLst/>
              <a:defRPr sz="1200" b="0" i="0">
                <a:solidFill>
                  <a:schemeClr val="bg1"/>
                </a:solidFill>
                <a:latin typeface="Arial" charset="0"/>
                <a:ea typeface="Arial" charset="0"/>
                <a:cs typeface="Arial" charset="0"/>
              </a:defRPr>
            </a:lvl4pPr>
            <a:lvl5pPr marL="6350" indent="0">
              <a:spcAft>
                <a:spcPts val="1000"/>
              </a:spcAft>
              <a:tabLst/>
              <a:defRPr sz="1000" b="0" i="0">
                <a:solidFill>
                  <a:schemeClr val="bg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5"/>
          </p:nvPr>
        </p:nvSpPr>
        <p:spPr/>
        <p:txBody>
          <a:bodyPr/>
          <a:lstStyle/>
          <a:p>
            <a:fld id="{B09F29B1-2BEE-4000-9CF2-B24B4846296D}" type="datetime4">
              <a:rPr lang="en-GB" smtClean="0"/>
              <a:t>09 February 2021</a:t>
            </a:fld>
            <a:endParaRPr lang="en-US" dirty="0"/>
          </a:p>
        </p:txBody>
      </p:sp>
      <p:sp>
        <p:nvSpPr>
          <p:cNvPr id="4" name="Footer Placeholder 3"/>
          <p:cNvSpPr>
            <a:spLocks noGrp="1"/>
          </p:cNvSpPr>
          <p:nvPr>
            <p:ph type="ftr" sz="quarter" idx="16"/>
          </p:nvPr>
        </p:nvSpPr>
        <p:spPr/>
        <p:txBody>
          <a:bodyPr/>
          <a:lstStyle>
            <a:lvl1pPr>
              <a:defRPr b="0" i="0">
                <a:latin typeface="Arial" charset="0"/>
                <a:ea typeface="Arial" charset="0"/>
                <a:cs typeface="Arial" charset="0"/>
              </a:defRPr>
            </a:lvl1pPr>
          </a:lstStyle>
          <a:p>
            <a:r>
              <a:rPr lang="de-DE"/>
              <a:t>2020 © Harneys</a:t>
            </a:r>
            <a:endParaRPr lang="en-US" dirty="0"/>
          </a:p>
        </p:txBody>
      </p:sp>
    </p:spTree>
    <p:extLst>
      <p:ext uri="{BB962C8B-B14F-4D97-AF65-F5344CB8AC3E}">
        <p14:creationId xmlns:p14="http://schemas.microsoft.com/office/powerpoint/2010/main" val="20905029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ody - Yellow/Red">
    <p:spTree>
      <p:nvGrpSpPr>
        <p:cNvPr id="1" name=""/>
        <p:cNvGrpSpPr/>
        <p:nvPr/>
      </p:nvGrpSpPr>
      <p:grpSpPr>
        <a:xfrm>
          <a:off x="0" y="0"/>
          <a:ext cx="0" cy="0"/>
          <a:chOff x="0" y="0"/>
          <a:chExt cx="0" cy="0"/>
        </a:xfrm>
      </p:grpSpPr>
      <p:sp>
        <p:nvSpPr>
          <p:cNvPr id="11" name="object 4">
            <a:extLst>
              <a:ext uri="{FF2B5EF4-FFF2-40B4-BE49-F238E27FC236}">
                <a16:creationId xmlns:a16="http://schemas.microsoft.com/office/drawing/2014/main" id="{18B0C936-A872-4A3C-A306-34A756EE30F1}"/>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chemeClr val="accent2"/>
          </a:solidFill>
        </p:spPr>
        <p:txBody>
          <a:bodyPr wrap="square" lIns="0" tIns="0" rIns="0" bIns="0" rtlCol="0"/>
          <a:lstStyle/>
          <a:p>
            <a:endParaRPr dirty="0">
              <a:latin typeface="Arial" charset="0"/>
            </a:endParaRPr>
          </a:p>
        </p:txBody>
      </p:sp>
      <p:sp>
        <p:nvSpPr>
          <p:cNvPr id="9" name="object 3">
            <a:extLst>
              <a:ext uri="{FF2B5EF4-FFF2-40B4-BE49-F238E27FC236}">
                <a16:creationId xmlns:a16="http://schemas.microsoft.com/office/drawing/2014/main" id="{40034B3F-099C-4437-8863-F01F71D3DF2A}"/>
              </a:ext>
            </a:extLst>
          </p:cNvPr>
          <p:cNvSpPr/>
          <p:nvPr userDrawn="1"/>
        </p:nvSpPr>
        <p:spPr>
          <a:xfrm>
            <a:off x="0" y="0"/>
            <a:ext cx="6096635" cy="4114800"/>
          </a:xfrm>
          <a:custGeom>
            <a:avLst/>
            <a:gdLst/>
            <a:ahLst/>
            <a:cxnLst/>
            <a:rect l="l" t="t" r="r" b="b"/>
            <a:pathLst>
              <a:path w="6096635" h="4114800">
                <a:moveTo>
                  <a:pt x="0" y="4114800"/>
                </a:moveTo>
                <a:lnTo>
                  <a:pt x="6096063" y="4114800"/>
                </a:lnTo>
                <a:lnTo>
                  <a:pt x="6096063" y="0"/>
                </a:lnTo>
                <a:lnTo>
                  <a:pt x="0" y="0"/>
                </a:lnTo>
                <a:lnTo>
                  <a:pt x="0" y="4114800"/>
                </a:lnTo>
                <a:close/>
              </a:path>
            </a:pathLst>
          </a:custGeom>
          <a:solidFill>
            <a:srgbClr val="FFD700"/>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tx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7" name="Text Placeholder 16"/>
          <p:cNvSpPr>
            <a:spLocks noGrp="1"/>
          </p:cNvSpPr>
          <p:nvPr>
            <p:ph type="body" sz="quarter" idx="11"/>
          </p:nvPr>
        </p:nvSpPr>
        <p:spPr>
          <a:xfrm>
            <a:off x="457200" y="854875"/>
            <a:ext cx="5257800" cy="516725"/>
          </a:xfrm>
          <a:prstGeom prst="rect">
            <a:avLst/>
          </a:prstGeom>
        </p:spPr>
        <p:txBody>
          <a:bodyPr lIns="0" tIns="0" rIns="0" bIns="0"/>
          <a:lstStyle>
            <a:lvl1pPr>
              <a:spcAft>
                <a:spcPts val="2000"/>
              </a:spcAft>
              <a:defRPr sz="2800" b="1">
                <a:solidFill>
                  <a:srgbClr val="333F48"/>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19" name="Text Placeholder 18"/>
          <p:cNvSpPr>
            <a:spLocks noGrp="1"/>
          </p:cNvSpPr>
          <p:nvPr>
            <p:ph type="body" sz="quarter" idx="12"/>
          </p:nvPr>
        </p:nvSpPr>
        <p:spPr>
          <a:xfrm>
            <a:off x="7315263" y="1555750"/>
            <a:ext cx="4419600" cy="3938588"/>
          </a:xfrm>
          <a:prstGeom prst="rect">
            <a:avLst/>
          </a:prstGeom>
        </p:spPr>
        <p:txBody>
          <a:bodyPr lIns="0" tIns="0" rIns="0" bIns="0"/>
          <a:lstStyle>
            <a:lvl1pPr marL="0" indent="0">
              <a:spcAft>
                <a:spcPts val="800"/>
              </a:spcAft>
              <a:tabLst/>
              <a:defRPr sz="1600" b="1" i="0">
                <a:solidFill>
                  <a:schemeClr val="tx1"/>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itle 19"/>
          <p:cNvSpPr>
            <a:spLocks noGrp="1"/>
          </p:cNvSpPr>
          <p:nvPr>
            <p:ph type="title"/>
          </p:nvPr>
        </p:nvSpPr>
        <p:spPr>
          <a:xfrm>
            <a:off x="457200" y="411163"/>
            <a:ext cx="5257800" cy="430887"/>
          </a:xfrm>
        </p:spPr>
        <p:txBody>
          <a:bodyPr/>
          <a:lstStyle>
            <a:lvl1pPr>
              <a:defRPr>
                <a:solidFill>
                  <a:srgbClr val="333F48"/>
                </a:solidFill>
              </a:defRPr>
            </a:lvl1pPr>
          </a:lstStyle>
          <a:p>
            <a:r>
              <a:rPr lang="en-US"/>
              <a:t>Click to edit Master title style</a:t>
            </a:r>
            <a:endParaRPr lang="en-US" dirty="0"/>
          </a:p>
        </p:txBody>
      </p:sp>
      <p:sp>
        <p:nvSpPr>
          <p:cNvPr id="10" name="Text Placeholder 16"/>
          <p:cNvSpPr>
            <a:spLocks noGrp="1"/>
          </p:cNvSpPr>
          <p:nvPr>
            <p:ph type="body" sz="quarter" idx="14"/>
          </p:nvPr>
        </p:nvSpPr>
        <p:spPr>
          <a:xfrm>
            <a:off x="457200" y="1550440"/>
            <a:ext cx="5257800" cy="1790234"/>
          </a:xfrm>
          <a:prstGeom prst="rect">
            <a:avLst/>
          </a:prstGeom>
        </p:spPr>
        <p:txBody>
          <a:bodyPr lIns="0" tIns="0" rIns="0" bIns="0">
            <a:spAutoFit/>
          </a:bodyPr>
          <a:lstStyle>
            <a:lvl1pPr>
              <a:spcAft>
                <a:spcPts val="1600"/>
              </a:spcAft>
              <a:defRPr sz="1600" b="1" i="0">
                <a:solidFill>
                  <a:srgbClr val="333F48"/>
                </a:solidFill>
                <a:latin typeface="Arial" charset="0"/>
                <a:ea typeface="Arial" charset="0"/>
                <a:cs typeface="Arial" charset="0"/>
              </a:defRPr>
            </a:lvl1pPr>
            <a:lvl2pPr marL="0" indent="0">
              <a:spcAft>
                <a:spcPts val="1600"/>
              </a:spcAft>
              <a:tabLst/>
              <a:defRPr sz="1600" b="0" i="0">
                <a:solidFill>
                  <a:srgbClr val="333F48"/>
                </a:solidFill>
                <a:latin typeface="Arial" charset="0"/>
                <a:ea typeface="Arial" charset="0"/>
                <a:cs typeface="Arial" charset="0"/>
              </a:defRPr>
            </a:lvl2pPr>
            <a:lvl3pPr marL="6350" indent="0">
              <a:spcAft>
                <a:spcPts val="1400"/>
              </a:spcAft>
              <a:tabLst/>
              <a:defRPr sz="1400" b="0" i="0">
                <a:solidFill>
                  <a:srgbClr val="333F48"/>
                </a:solidFill>
                <a:latin typeface="Arial" charset="0"/>
                <a:ea typeface="Arial" charset="0"/>
                <a:cs typeface="Arial" charset="0"/>
              </a:defRPr>
            </a:lvl3pPr>
            <a:lvl4pPr marL="6350" indent="0">
              <a:spcAft>
                <a:spcPts val="1200"/>
              </a:spcAft>
              <a:tabLst/>
              <a:defRPr sz="1200" b="0" i="0">
                <a:solidFill>
                  <a:srgbClr val="333F48"/>
                </a:solidFill>
                <a:latin typeface="Arial" charset="0"/>
                <a:ea typeface="Arial" charset="0"/>
                <a:cs typeface="Arial" charset="0"/>
              </a:defRPr>
            </a:lvl4pPr>
            <a:lvl5pPr marL="6350" indent="0">
              <a:spcAft>
                <a:spcPts val="1000"/>
              </a:spcAft>
              <a:tabLst/>
              <a:defRPr sz="1000" b="0" i="0">
                <a:solidFill>
                  <a:srgbClr val="333F48"/>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5"/>
          </p:nvPr>
        </p:nvSpPr>
        <p:spPr/>
        <p:txBody>
          <a:bodyPr/>
          <a:lstStyle/>
          <a:p>
            <a:fld id="{7C3800A9-0FE0-40DB-BE6A-6F4D2673F51E}" type="datetime4">
              <a:rPr lang="en-GB" smtClean="0"/>
              <a:t>09 February 2021</a:t>
            </a:fld>
            <a:endParaRPr lang="en-US" dirty="0"/>
          </a:p>
        </p:txBody>
      </p:sp>
      <p:sp>
        <p:nvSpPr>
          <p:cNvPr id="4" name="Footer Placeholder 3"/>
          <p:cNvSpPr>
            <a:spLocks noGrp="1"/>
          </p:cNvSpPr>
          <p:nvPr>
            <p:ph type="ftr" sz="quarter" idx="16"/>
          </p:nvPr>
        </p:nvSpPr>
        <p:spPr/>
        <p:txBody>
          <a:bodyPr/>
          <a:lstStyle>
            <a:lvl1pPr>
              <a:defRPr b="0" i="0">
                <a:latin typeface="Arial" charset="0"/>
                <a:ea typeface="Arial" charset="0"/>
                <a:cs typeface="Arial" charset="0"/>
              </a:defRPr>
            </a:lvl1pPr>
          </a:lstStyle>
          <a:p>
            <a:r>
              <a:rPr lang="de-DE"/>
              <a:t>2020 © Harneys</a:t>
            </a:r>
            <a:endParaRPr lang="en-US" dirty="0"/>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ody - Yellow/Red">
    <p:spTree>
      <p:nvGrpSpPr>
        <p:cNvPr id="1" name=""/>
        <p:cNvGrpSpPr/>
        <p:nvPr/>
      </p:nvGrpSpPr>
      <p:grpSpPr>
        <a:xfrm>
          <a:off x="0" y="0"/>
          <a:ext cx="0" cy="0"/>
          <a:chOff x="0" y="0"/>
          <a:chExt cx="0" cy="0"/>
        </a:xfrm>
      </p:grpSpPr>
      <p:sp>
        <p:nvSpPr>
          <p:cNvPr id="11" name="object 4">
            <a:extLst>
              <a:ext uri="{FF2B5EF4-FFF2-40B4-BE49-F238E27FC236}">
                <a16:creationId xmlns:a16="http://schemas.microsoft.com/office/drawing/2014/main" id="{18B0C936-A872-4A3C-A306-34A756EE30F1}"/>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chemeClr val="accent3"/>
          </a:solidFill>
        </p:spPr>
        <p:txBody>
          <a:bodyPr wrap="square" lIns="0" tIns="0" rIns="0" bIns="0" rtlCol="0"/>
          <a:lstStyle/>
          <a:p>
            <a:endParaRPr dirty="0">
              <a:latin typeface="Arial" charset="0"/>
            </a:endParaRPr>
          </a:p>
        </p:txBody>
      </p:sp>
      <p:sp>
        <p:nvSpPr>
          <p:cNvPr id="9" name="object 3">
            <a:extLst>
              <a:ext uri="{FF2B5EF4-FFF2-40B4-BE49-F238E27FC236}">
                <a16:creationId xmlns:a16="http://schemas.microsoft.com/office/drawing/2014/main" id="{40034B3F-099C-4437-8863-F01F71D3DF2A}"/>
              </a:ext>
            </a:extLst>
          </p:cNvPr>
          <p:cNvSpPr/>
          <p:nvPr userDrawn="1"/>
        </p:nvSpPr>
        <p:spPr>
          <a:xfrm>
            <a:off x="0" y="0"/>
            <a:ext cx="6096635" cy="4114800"/>
          </a:xfrm>
          <a:custGeom>
            <a:avLst/>
            <a:gdLst/>
            <a:ahLst/>
            <a:cxnLst/>
            <a:rect l="l" t="t" r="r" b="b"/>
            <a:pathLst>
              <a:path w="6096635" h="4114800">
                <a:moveTo>
                  <a:pt x="0" y="4114800"/>
                </a:moveTo>
                <a:lnTo>
                  <a:pt x="6096063" y="4114800"/>
                </a:lnTo>
                <a:lnTo>
                  <a:pt x="6096063" y="0"/>
                </a:lnTo>
                <a:lnTo>
                  <a:pt x="0" y="0"/>
                </a:lnTo>
                <a:lnTo>
                  <a:pt x="0" y="4114800"/>
                </a:lnTo>
                <a:close/>
              </a:path>
            </a:pathLst>
          </a:custGeom>
          <a:solidFill>
            <a:schemeClr val="accent3"/>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7" name="Text Placeholder 16"/>
          <p:cNvSpPr>
            <a:spLocks noGrp="1"/>
          </p:cNvSpPr>
          <p:nvPr>
            <p:ph type="body" sz="quarter" idx="11"/>
          </p:nvPr>
        </p:nvSpPr>
        <p:spPr>
          <a:xfrm>
            <a:off x="457200" y="854875"/>
            <a:ext cx="5257800" cy="516725"/>
          </a:xfrm>
          <a:prstGeom prst="rect">
            <a:avLst/>
          </a:prstGeom>
        </p:spPr>
        <p:txBody>
          <a:bodyPr lIns="0" tIns="0" rIns="0" bIns="0"/>
          <a:lstStyle>
            <a:lvl1pPr>
              <a:spcAft>
                <a:spcPts val="2000"/>
              </a:spcAft>
              <a:defRPr sz="2800" b="1">
                <a:solidFill>
                  <a:schemeClr val="bg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19" name="Text Placeholder 18"/>
          <p:cNvSpPr>
            <a:spLocks noGrp="1"/>
          </p:cNvSpPr>
          <p:nvPr>
            <p:ph type="body" sz="quarter" idx="12"/>
          </p:nvPr>
        </p:nvSpPr>
        <p:spPr>
          <a:xfrm>
            <a:off x="7315263" y="1555750"/>
            <a:ext cx="4419600" cy="3938588"/>
          </a:xfrm>
          <a:prstGeom prst="rect">
            <a:avLst/>
          </a:prstGeom>
        </p:spPr>
        <p:txBody>
          <a:bodyPr lIns="0" tIns="0" rIns="0" bIns="0"/>
          <a:lstStyle>
            <a:lvl1pPr marL="0" indent="0">
              <a:spcAft>
                <a:spcPts val="800"/>
              </a:spcAft>
              <a:tabLst/>
              <a:defRPr sz="1600" b="1" i="0">
                <a:solidFill>
                  <a:srgbClr val="F9413A"/>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itle 19"/>
          <p:cNvSpPr>
            <a:spLocks noGrp="1"/>
          </p:cNvSpPr>
          <p:nvPr>
            <p:ph type="title"/>
          </p:nvPr>
        </p:nvSpPr>
        <p:spPr>
          <a:xfrm>
            <a:off x="457200" y="411163"/>
            <a:ext cx="5257800" cy="430887"/>
          </a:xfrm>
        </p:spPr>
        <p:txBody>
          <a:bodyPr/>
          <a:lstStyle>
            <a:lvl1pPr>
              <a:defRPr>
                <a:solidFill>
                  <a:schemeClr val="bg1"/>
                </a:solidFill>
              </a:defRPr>
            </a:lvl1pPr>
          </a:lstStyle>
          <a:p>
            <a:r>
              <a:rPr lang="en-US"/>
              <a:t>Click to edit Master title style</a:t>
            </a:r>
            <a:endParaRPr lang="en-US" dirty="0"/>
          </a:p>
        </p:txBody>
      </p:sp>
      <p:sp>
        <p:nvSpPr>
          <p:cNvPr id="10" name="Text Placeholder 16"/>
          <p:cNvSpPr>
            <a:spLocks noGrp="1"/>
          </p:cNvSpPr>
          <p:nvPr>
            <p:ph type="body" sz="quarter" idx="14"/>
          </p:nvPr>
        </p:nvSpPr>
        <p:spPr>
          <a:xfrm>
            <a:off x="457200" y="1550440"/>
            <a:ext cx="5257800" cy="1790234"/>
          </a:xfrm>
          <a:prstGeom prst="rect">
            <a:avLst/>
          </a:prstGeom>
        </p:spPr>
        <p:txBody>
          <a:bodyPr lIns="0" tIns="0" rIns="0" bIns="0">
            <a:spAutoFit/>
          </a:bodyPr>
          <a:lstStyle>
            <a:lvl1pPr>
              <a:spcAft>
                <a:spcPts val="1600"/>
              </a:spcAft>
              <a:defRPr sz="1600" b="1" i="0">
                <a:solidFill>
                  <a:schemeClr val="bg1"/>
                </a:solidFill>
                <a:latin typeface="Arial" charset="0"/>
                <a:ea typeface="Arial" charset="0"/>
                <a:cs typeface="Arial" charset="0"/>
              </a:defRPr>
            </a:lvl1pPr>
            <a:lvl2pPr marL="0" indent="0">
              <a:spcAft>
                <a:spcPts val="1600"/>
              </a:spcAft>
              <a:tabLst/>
              <a:defRPr sz="1600" b="0" i="0">
                <a:solidFill>
                  <a:schemeClr val="bg1"/>
                </a:solidFill>
                <a:latin typeface="Arial" charset="0"/>
                <a:ea typeface="Arial" charset="0"/>
                <a:cs typeface="Arial" charset="0"/>
              </a:defRPr>
            </a:lvl2pPr>
            <a:lvl3pPr marL="6350" indent="0">
              <a:spcAft>
                <a:spcPts val="1400"/>
              </a:spcAft>
              <a:tabLst/>
              <a:defRPr sz="1400" b="0" i="0">
                <a:solidFill>
                  <a:schemeClr val="bg1"/>
                </a:solidFill>
                <a:latin typeface="Arial" charset="0"/>
                <a:ea typeface="Arial" charset="0"/>
                <a:cs typeface="Arial" charset="0"/>
              </a:defRPr>
            </a:lvl3pPr>
            <a:lvl4pPr marL="6350" indent="0">
              <a:spcAft>
                <a:spcPts val="1200"/>
              </a:spcAft>
              <a:tabLst/>
              <a:defRPr sz="1200" b="0" i="0">
                <a:solidFill>
                  <a:schemeClr val="bg1"/>
                </a:solidFill>
                <a:latin typeface="Arial" charset="0"/>
                <a:ea typeface="Arial" charset="0"/>
                <a:cs typeface="Arial" charset="0"/>
              </a:defRPr>
            </a:lvl4pPr>
            <a:lvl5pPr marL="6350" indent="0">
              <a:spcAft>
                <a:spcPts val="1000"/>
              </a:spcAft>
              <a:tabLst/>
              <a:defRPr sz="1000" b="0" i="0">
                <a:solidFill>
                  <a:schemeClr val="bg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5"/>
          </p:nvPr>
        </p:nvSpPr>
        <p:spPr/>
        <p:txBody>
          <a:bodyPr/>
          <a:lstStyle/>
          <a:p>
            <a:fld id="{1DC9B442-5729-4292-B667-B64801EB1BB2}" type="datetime4">
              <a:rPr lang="en-GB" smtClean="0"/>
              <a:t>09 February 2021</a:t>
            </a:fld>
            <a:endParaRPr lang="en-US" dirty="0"/>
          </a:p>
        </p:txBody>
      </p:sp>
      <p:sp>
        <p:nvSpPr>
          <p:cNvPr id="4" name="Footer Placeholder 3"/>
          <p:cNvSpPr>
            <a:spLocks noGrp="1"/>
          </p:cNvSpPr>
          <p:nvPr>
            <p:ph type="ftr" sz="quarter" idx="16"/>
          </p:nvPr>
        </p:nvSpPr>
        <p:spPr/>
        <p:txBody>
          <a:bodyPr/>
          <a:lstStyle>
            <a:lvl1pPr>
              <a:defRPr b="0" i="0">
                <a:latin typeface="Arial" charset="0"/>
                <a:ea typeface="Arial" charset="0"/>
                <a:cs typeface="Arial" charset="0"/>
              </a:defRPr>
            </a:lvl1pPr>
          </a:lstStyle>
          <a:p>
            <a:r>
              <a:rPr lang="de-DE"/>
              <a:t>2020 © Harneys</a:t>
            </a:r>
            <a:endParaRPr lang="en-US" dirty="0"/>
          </a:p>
        </p:txBody>
      </p:sp>
    </p:spTree>
    <p:extLst>
      <p:ext uri="{BB962C8B-B14F-4D97-AF65-F5344CB8AC3E}">
        <p14:creationId xmlns:p14="http://schemas.microsoft.com/office/powerpoint/2010/main" val="423907348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ody - Green/Purple">
    <p:spTree>
      <p:nvGrpSpPr>
        <p:cNvPr id="1" name=""/>
        <p:cNvGrpSpPr/>
        <p:nvPr/>
      </p:nvGrpSpPr>
      <p:grpSpPr>
        <a:xfrm>
          <a:off x="0" y="0"/>
          <a:ext cx="0" cy="0"/>
          <a:chOff x="0" y="0"/>
          <a:chExt cx="0" cy="0"/>
        </a:xfrm>
      </p:grpSpPr>
      <p:sp>
        <p:nvSpPr>
          <p:cNvPr id="11" name="object 4">
            <a:extLst>
              <a:ext uri="{FF2B5EF4-FFF2-40B4-BE49-F238E27FC236}">
                <a16:creationId xmlns:a16="http://schemas.microsoft.com/office/drawing/2014/main" id="{18B0C936-A872-4A3C-A306-34A756EE30F1}"/>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chemeClr val="accent4"/>
          </a:solidFill>
        </p:spPr>
        <p:txBody>
          <a:bodyPr wrap="square" lIns="0" tIns="0" rIns="0" bIns="0" rtlCol="0"/>
          <a:lstStyle/>
          <a:p>
            <a:endParaRPr dirty="0">
              <a:latin typeface="Arial" charset="0"/>
            </a:endParaRPr>
          </a:p>
        </p:txBody>
      </p:sp>
      <p:sp>
        <p:nvSpPr>
          <p:cNvPr id="9" name="object 3">
            <a:extLst>
              <a:ext uri="{FF2B5EF4-FFF2-40B4-BE49-F238E27FC236}">
                <a16:creationId xmlns:a16="http://schemas.microsoft.com/office/drawing/2014/main" id="{40034B3F-099C-4437-8863-F01F71D3DF2A}"/>
              </a:ext>
            </a:extLst>
          </p:cNvPr>
          <p:cNvSpPr/>
          <p:nvPr userDrawn="1"/>
        </p:nvSpPr>
        <p:spPr>
          <a:xfrm>
            <a:off x="0" y="0"/>
            <a:ext cx="6096635" cy="4114800"/>
          </a:xfrm>
          <a:custGeom>
            <a:avLst/>
            <a:gdLst/>
            <a:ahLst/>
            <a:cxnLst/>
            <a:rect l="l" t="t" r="r" b="b"/>
            <a:pathLst>
              <a:path w="6096635" h="4114800">
                <a:moveTo>
                  <a:pt x="0" y="4114800"/>
                </a:moveTo>
                <a:lnTo>
                  <a:pt x="6096063" y="4114800"/>
                </a:lnTo>
                <a:lnTo>
                  <a:pt x="6096063" y="0"/>
                </a:lnTo>
                <a:lnTo>
                  <a:pt x="0" y="0"/>
                </a:lnTo>
                <a:lnTo>
                  <a:pt x="0" y="4114800"/>
                </a:lnTo>
                <a:close/>
              </a:path>
            </a:pathLst>
          </a:custGeom>
          <a:solidFill>
            <a:srgbClr val="00C6B1"/>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7" name="Text Placeholder 16"/>
          <p:cNvSpPr>
            <a:spLocks noGrp="1"/>
          </p:cNvSpPr>
          <p:nvPr>
            <p:ph type="body" sz="quarter" idx="11"/>
          </p:nvPr>
        </p:nvSpPr>
        <p:spPr>
          <a:xfrm>
            <a:off x="457200" y="854875"/>
            <a:ext cx="5257800" cy="516725"/>
          </a:xfrm>
          <a:prstGeom prst="rect">
            <a:avLst/>
          </a:prstGeom>
        </p:spPr>
        <p:txBody>
          <a:bodyPr lIns="0" tIns="0" rIns="0" bIns="0"/>
          <a:lstStyle>
            <a:lvl1pPr>
              <a:spcAft>
                <a:spcPts val="2000"/>
              </a:spcAft>
              <a:defRPr sz="2800" b="1">
                <a:solidFill>
                  <a:schemeClr val="bg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19" name="Text Placeholder 18"/>
          <p:cNvSpPr>
            <a:spLocks noGrp="1"/>
          </p:cNvSpPr>
          <p:nvPr>
            <p:ph type="body" sz="quarter" idx="12"/>
          </p:nvPr>
        </p:nvSpPr>
        <p:spPr>
          <a:xfrm>
            <a:off x="7315263" y="1555750"/>
            <a:ext cx="4419600" cy="3938588"/>
          </a:xfrm>
          <a:prstGeom prst="rect">
            <a:avLst/>
          </a:prstGeom>
        </p:spPr>
        <p:txBody>
          <a:bodyPr lIns="0" tIns="0" rIns="0" bIns="0"/>
          <a:lstStyle>
            <a:lvl1pPr marL="0" indent="0">
              <a:spcAft>
                <a:spcPts val="800"/>
              </a:spcAft>
              <a:tabLst/>
              <a:defRPr sz="1600" b="1" i="0">
                <a:solidFill>
                  <a:schemeClr val="accent4"/>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itle 19"/>
          <p:cNvSpPr>
            <a:spLocks noGrp="1"/>
          </p:cNvSpPr>
          <p:nvPr>
            <p:ph type="title"/>
          </p:nvPr>
        </p:nvSpPr>
        <p:spPr>
          <a:xfrm>
            <a:off x="457200" y="411163"/>
            <a:ext cx="5257800" cy="430887"/>
          </a:xfrm>
        </p:spPr>
        <p:txBody>
          <a:bodyPr/>
          <a:lstStyle>
            <a:lvl1pPr>
              <a:defRPr>
                <a:solidFill>
                  <a:schemeClr val="bg1"/>
                </a:solidFill>
              </a:defRPr>
            </a:lvl1pPr>
          </a:lstStyle>
          <a:p>
            <a:r>
              <a:rPr lang="en-US"/>
              <a:t>Click to edit Master title style</a:t>
            </a:r>
            <a:endParaRPr lang="en-US" dirty="0"/>
          </a:p>
        </p:txBody>
      </p:sp>
      <p:sp>
        <p:nvSpPr>
          <p:cNvPr id="10" name="Text Placeholder 16"/>
          <p:cNvSpPr>
            <a:spLocks noGrp="1"/>
          </p:cNvSpPr>
          <p:nvPr>
            <p:ph type="body" sz="quarter" idx="14"/>
          </p:nvPr>
        </p:nvSpPr>
        <p:spPr>
          <a:xfrm>
            <a:off x="457200" y="1550440"/>
            <a:ext cx="5257800" cy="1790234"/>
          </a:xfrm>
          <a:prstGeom prst="rect">
            <a:avLst/>
          </a:prstGeom>
        </p:spPr>
        <p:txBody>
          <a:bodyPr lIns="0" tIns="0" rIns="0" bIns="0">
            <a:spAutoFit/>
          </a:bodyPr>
          <a:lstStyle>
            <a:lvl1pPr>
              <a:spcAft>
                <a:spcPts val="1600"/>
              </a:spcAft>
              <a:defRPr sz="1600" b="1" i="0">
                <a:solidFill>
                  <a:schemeClr val="bg1"/>
                </a:solidFill>
                <a:latin typeface="Arial" charset="0"/>
                <a:ea typeface="Arial" charset="0"/>
                <a:cs typeface="Arial" charset="0"/>
              </a:defRPr>
            </a:lvl1pPr>
            <a:lvl2pPr marL="0" indent="0">
              <a:spcAft>
                <a:spcPts val="1600"/>
              </a:spcAft>
              <a:tabLst/>
              <a:defRPr sz="1600" b="0" i="0">
                <a:solidFill>
                  <a:schemeClr val="bg1"/>
                </a:solidFill>
                <a:latin typeface="Arial" charset="0"/>
                <a:ea typeface="Arial" charset="0"/>
                <a:cs typeface="Arial" charset="0"/>
              </a:defRPr>
            </a:lvl2pPr>
            <a:lvl3pPr marL="6350" indent="0">
              <a:spcAft>
                <a:spcPts val="1400"/>
              </a:spcAft>
              <a:tabLst/>
              <a:defRPr sz="1400" b="0" i="0">
                <a:solidFill>
                  <a:schemeClr val="bg1"/>
                </a:solidFill>
                <a:latin typeface="Arial" charset="0"/>
                <a:ea typeface="Arial" charset="0"/>
                <a:cs typeface="Arial" charset="0"/>
              </a:defRPr>
            </a:lvl3pPr>
            <a:lvl4pPr marL="6350" indent="0">
              <a:spcAft>
                <a:spcPts val="1200"/>
              </a:spcAft>
              <a:tabLst/>
              <a:defRPr sz="1200" b="0" i="0">
                <a:solidFill>
                  <a:schemeClr val="bg1"/>
                </a:solidFill>
                <a:latin typeface="Arial" charset="0"/>
                <a:ea typeface="Arial" charset="0"/>
                <a:cs typeface="Arial" charset="0"/>
              </a:defRPr>
            </a:lvl4pPr>
            <a:lvl5pPr marL="6350" indent="0">
              <a:spcAft>
                <a:spcPts val="1000"/>
              </a:spcAft>
              <a:tabLst/>
              <a:defRPr sz="1000" b="0" i="0">
                <a:solidFill>
                  <a:schemeClr val="bg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5"/>
          </p:nvPr>
        </p:nvSpPr>
        <p:spPr/>
        <p:txBody>
          <a:bodyPr/>
          <a:lstStyle/>
          <a:p>
            <a:fld id="{455E070F-4EC0-4450-9A52-DCD63BE0B705}" type="datetime4">
              <a:rPr lang="en-GB" smtClean="0"/>
              <a:t>09 February 2021</a:t>
            </a:fld>
            <a:endParaRPr lang="en-US" dirty="0"/>
          </a:p>
        </p:txBody>
      </p:sp>
      <p:sp>
        <p:nvSpPr>
          <p:cNvPr id="4" name="Footer Placeholder 3"/>
          <p:cNvSpPr>
            <a:spLocks noGrp="1"/>
          </p:cNvSpPr>
          <p:nvPr>
            <p:ph type="ftr" sz="quarter" idx="16"/>
          </p:nvPr>
        </p:nvSpPr>
        <p:spPr/>
        <p:txBody>
          <a:bodyPr/>
          <a:lstStyle>
            <a:lvl1pPr>
              <a:defRPr b="0" i="0">
                <a:latin typeface="Arial" charset="0"/>
                <a:ea typeface="Arial" charset="0"/>
                <a:cs typeface="Arial" charset="0"/>
              </a:defRPr>
            </a:lvl1pPr>
          </a:lstStyle>
          <a:p>
            <a:r>
              <a:rPr lang="de-DE"/>
              <a:t>2020 © Harneys</a:t>
            </a:r>
            <a:endParaRPr lang="en-US" dirty="0"/>
          </a:p>
        </p:txBody>
      </p:sp>
    </p:spTree>
    <p:extLst>
      <p:ext uri="{BB962C8B-B14F-4D97-AF65-F5344CB8AC3E}">
        <p14:creationId xmlns:p14="http://schemas.microsoft.com/office/powerpoint/2010/main" val="141198265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ody - Purple/Charcoal">
    <p:spTree>
      <p:nvGrpSpPr>
        <p:cNvPr id="1" name=""/>
        <p:cNvGrpSpPr/>
        <p:nvPr/>
      </p:nvGrpSpPr>
      <p:grpSpPr>
        <a:xfrm>
          <a:off x="0" y="0"/>
          <a:ext cx="0" cy="0"/>
          <a:chOff x="0" y="0"/>
          <a:chExt cx="0" cy="0"/>
        </a:xfrm>
      </p:grpSpPr>
      <p:sp>
        <p:nvSpPr>
          <p:cNvPr id="11" name="object 4">
            <a:extLst>
              <a:ext uri="{FF2B5EF4-FFF2-40B4-BE49-F238E27FC236}">
                <a16:creationId xmlns:a16="http://schemas.microsoft.com/office/drawing/2014/main" id="{18B0C936-A872-4A3C-A306-34A756EE30F1}"/>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chemeClr val="accent5"/>
          </a:solidFill>
        </p:spPr>
        <p:txBody>
          <a:bodyPr wrap="square" lIns="0" tIns="0" rIns="0" bIns="0" rtlCol="0"/>
          <a:lstStyle/>
          <a:p>
            <a:endParaRPr dirty="0">
              <a:latin typeface="Arial" charset="0"/>
            </a:endParaRPr>
          </a:p>
        </p:txBody>
      </p:sp>
      <p:sp>
        <p:nvSpPr>
          <p:cNvPr id="9" name="object 3">
            <a:extLst>
              <a:ext uri="{FF2B5EF4-FFF2-40B4-BE49-F238E27FC236}">
                <a16:creationId xmlns:a16="http://schemas.microsoft.com/office/drawing/2014/main" id="{40034B3F-099C-4437-8863-F01F71D3DF2A}"/>
              </a:ext>
            </a:extLst>
          </p:cNvPr>
          <p:cNvSpPr/>
          <p:nvPr userDrawn="1"/>
        </p:nvSpPr>
        <p:spPr>
          <a:xfrm>
            <a:off x="0" y="0"/>
            <a:ext cx="6096635" cy="4114800"/>
          </a:xfrm>
          <a:custGeom>
            <a:avLst/>
            <a:gdLst/>
            <a:ahLst/>
            <a:cxnLst/>
            <a:rect l="l" t="t" r="r" b="b"/>
            <a:pathLst>
              <a:path w="6096635" h="4114800">
                <a:moveTo>
                  <a:pt x="0" y="4114800"/>
                </a:moveTo>
                <a:lnTo>
                  <a:pt x="6096063" y="4114800"/>
                </a:lnTo>
                <a:lnTo>
                  <a:pt x="6096063" y="0"/>
                </a:lnTo>
                <a:lnTo>
                  <a:pt x="0" y="0"/>
                </a:lnTo>
                <a:lnTo>
                  <a:pt x="0" y="4114800"/>
                </a:lnTo>
                <a:close/>
              </a:path>
            </a:pathLst>
          </a:custGeom>
          <a:solidFill>
            <a:srgbClr val="C79CD3"/>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7" name="Text Placeholder 16"/>
          <p:cNvSpPr>
            <a:spLocks noGrp="1"/>
          </p:cNvSpPr>
          <p:nvPr>
            <p:ph type="body" sz="quarter" idx="11"/>
          </p:nvPr>
        </p:nvSpPr>
        <p:spPr>
          <a:xfrm>
            <a:off x="457200" y="854875"/>
            <a:ext cx="5257800" cy="516725"/>
          </a:xfrm>
          <a:prstGeom prst="rect">
            <a:avLst/>
          </a:prstGeom>
        </p:spPr>
        <p:txBody>
          <a:bodyPr lIns="0" tIns="0" rIns="0" bIns="0"/>
          <a:lstStyle>
            <a:lvl1pPr>
              <a:spcAft>
                <a:spcPts val="2000"/>
              </a:spcAft>
              <a:defRPr sz="2800" b="1">
                <a:solidFill>
                  <a:schemeClr val="bg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19" name="Text Placeholder 18"/>
          <p:cNvSpPr>
            <a:spLocks noGrp="1"/>
          </p:cNvSpPr>
          <p:nvPr>
            <p:ph type="body" sz="quarter" idx="12"/>
          </p:nvPr>
        </p:nvSpPr>
        <p:spPr>
          <a:xfrm>
            <a:off x="7315263" y="1555750"/>
            <a:ext cx="4419600" cy="3938588"/>
          </a:xfrm>
          <a:prstGeom prst="rect">
            <a:avLst/>
          </a:prstGeom>
        </p:spPr>
        <p:txBody>
          <a:bodyPr lIns="0" tIns="0" rIns="0" bIns="0"/>
          <a:lstStyle>
            <a:lvl1pPr marL="0" indent="0">
              <a:spcAft>
                <a:spcPts val="800"/>
              </a:spcAft>
              <a:tabLst/>
              <a:defRPr sz="1600" b="1" i="0">
                <a:solidFill>
                  <a:srgbClr val="C79CD3"/>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itle 19"/>
          <p:cNvSpPr>
            <a:spLocks noGrp="1"/>
          </p:cNvSpPr>
          <p:nvPr>
            <p:ph type="title"/>
          </p:nvPr>
        </p:nvSpPr>
        <p:spPr>
          <a:xfrm>
            <a:off x="457200" y="411163"/>
            <a:ext cx="5257800" cy="430887"/>
          </a:xfrm>
        </p:spPr>
        <p:txBody>
          <a:bodyPr/>
          <a:lstStyle>
            <a:lvl1pPr>
              <a:defRPr>
                <a:solidFill>
                  <a:schemeClr val="bg1"/>
                </a:solidFill>
              </a:defRPr>
            </a:lvl1pPr>
          </a:lstStyle>
          <a:p>
            <a:r>
              <a:rPr lang="en-US"/>
              <a:t>Click to edit Master title style</a:t>
            </a:r>
            <a:endParaRPr lang="en-US" dirty="0"/>
          </a:p>
        </p:txBody>
      </p:sp>
      <p:sp>
        <p:nvSpPr>
          <p:cNvPr id="10" name="Text Placeholder 16"/>
          <p:cNvSpPr>
            <a:spLocks noGrp="1"/>
          </p:cNvSpPr>
          <p:nvPr>
            <p:ph type="body" sz="quarter" idx="14"/>
          </p:nvPr>
        </p:nvSpPr>
        <p:spPr>
          <a:xfrm>
            <a:off x="457200" y="1550440"/>
            <a:ext cx="5257800" cy="1790234"/>
          </a:xfrm>
          <a:prstGeom prst="rect">
            <a:avLst/>
          </a:prstGeom>
        </p:spPr>
        <p:txBody>
          <a:bodyPr lIns="0" tIns="0" rIns="0" bIns="0">
            <a:spAutoFit/>
          </a:bodyPr>
          <a:lstStyle>
            <a:lvl1pPr>
              <a:spcAft>
                <a:spcPts val="1600"/>
              </a:spcAft>
              <a:defRPr sz="1600" b="1" i="0">
                <a:solidFill>
                  <a:schemeClr val="bg1"/>
                </a:solidFill>
                <a:latin typeface="Arial" charset="0"/>
                <a:ea typeface="Arial" charset="0"/>
                <a:cs typeface="Arial" charset="0"/>
              </a:defRPr>
            </a:lvl1pPr>
            <a:lvl2pPr marL="0" indent="0">
              <a:spcAft>
                <a:spcPts val="1600"/>
              </a:spcAft>
              <a:tabLst/>
              <a:defRPr sz="1600" b="0" i="0">
                <a:solidFill>
                  <a:schemeClr val="bg1"/>
                </a:solidFill>
                <a:latin typeface="Arial" charset="0"/>
                <a:ea typeface="Arial" charset="0"/>
                <a:cs typeface="Arial" charset="0"/>
              </a:defRPr>
            </a:lvl2pPr>
            <a:lvl3pPr marL="6350" indent="0">
              <a:spcAft>
                <a:spcPts val="1400"/>
              </a:spcAft>
              <a:tabLst/>
              <a:defRPr sz="1400" b="0" i="0">
                <a:solidFill>
                  <a:schemeClr val="bg1"/>
                </a:solidFill>
                <a:latin typeface="Arial" charset="0"/>
                <a:ea typeface="Arial" charset="0"/>
                <a:cs typeface="Arial" charset="0"/>
              </a:defRPr>
            </a:lvl3pPr>
            <a:lvl4pPr marL="6350" indent="0">
              <a:spcAft>
                <a:spcPts val="1200"/>
              </a:spcAft>
              <a:tabLst/>
              <a:defRPr sz="1200" b="0" i="0">
                <a:solidFill>
                  <a:schemeClr val="bg1"/>
                </a:solidFill>
                <a:latin typeface="Arial" charset="0"/>
                <a:ea typeface="Arial" charset="0"/>
                <a:cs typeface="Arial" charset="0"/>
              </a:defRPr>
            </a:lvl4pPr>
            <a:lvl5pPr marL="6350" indent="0">
              <a:spcAft>
                <a:spcPts val="1000"/>
              </a:spcAft>
              <a:tabLst/>
              <a:defRPr sz="1000" b="0" i="0">
                <a:solidFill>
                  <a:schemeClr val="bg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5"/>
          </p:nvPr>
        </p:nvSpPr>
        <p:spPr/>
        <p:txBody>
          <a:bodyPr/>
          <a:lstStyle/>
          <a:p>
            <a:fld id="{3EEE11B2-9B26-4FEF-9F2E-2FA1A754E2A5}" type="datetime4">
              <a:rPr lang="en-GB" smtClean="0"/>
              <a:t>09 February 2021</a:t>
            </a:fld>
            <a:endParaRPr lang="en-US" dirty="0"/>
          </a:p>
        </p:txBody>
      </p:sp>
      <p:sp>
        <p:nvSpPr>
          <p:cNvPr id="4" name="Footer Placeholder 3"/>
          <p:cNvSpPr>
            <a:spLocks noGrp="1"/>
          </p:cNvSpPr>
          <p:nvPr>
            <p:ph type="ftr" sz="quarter" idx="16"/>
          </p:nvPr>
        </p:nvSpPr>
        <p:spPr/>
        <p:txBody>
          <a:bodyPr/>
          <a:lstStyle>
            <a:lvl1pPr>
              <a:defRPr b="0" i="0">
                <a:latin typeface="Arial" charset="0"/>
                <a:ea typeface="Arial" charset="0"/>
                <a:cs typeface="Arial" charset="0"/>
              </a:defRPr>
            </a:lvl1pPr>
          </a:lstStyle>
          <a:p>
            <a:r>
              <a:rPr lang="de-DE"/>
              <a:t>2020 © Harneys</a:t>
            </a:r>
            <a:endParaRPr lang="en-US" dirty="0"/>
          </a:p>
        </p:txBody>
      </p:sp>
    </p:spTree>
    <p:extLst>
      <p:ext uri="{BB962C8B-B14F-4D97-AF65-F5344CB8AC3E}">
        <p14:creationId xmlns:p14="http://schemas.microsoft.com/office/powerpoint/2010/main" val="2617066432"/>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ody - White">
    <p:spTree>
      <p:nvGrpSpPr>
        <p:cNvPr id="1" name=""/>
        <p:cNvGrpSpPr/>
        <p:nvPr/>
      </p:nvGrpSpPr>
      <p:grpSpPr>
        <a:xfrm>
          <a:off x="0" y="0"/>
          <a:ext cx="0" cy="0"/>
          <a:chOff x="0" y="0"/>
          <a:chExt cx="0" cy="0"/>
        </a:xfrm>
      </p:grpSpPr>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tx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7" name="Text Placeholder 16"/>
          <p:cNvSpPr>
            <a:spLocks noGrp="1"/>
          </p:cNvSpPr>
          <p:nvPr>
            <p:ph type="body" sz="quarter" idx="11"/>
          </p:nvPr>
        </p:nvSpPr>
        <p:spPr>
          <a:xfrm>
            <a:off x="457200" y="854875"/>
            <a:ext cx="5257800" cy="516725"/>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19" name="Text Placeholder 18"/>
          <p:cNvSpPr>
            <a:spLocks noGrp="1"/>
          </p:cNvSpPr>
          <p:nvPr>
            <p:ph type="body" sz="quarter" idx="12"/>
          </p:nvPr>
        </p:nvSpPr>
        <p:spPr>
          <a:xfrm>
            <a:off x="7315263" y="1555750"/>
            <a:ext cx="4419600" cy="3938588"/>
          </a:xfrm>
          <a:prstGeom prst="rect">
            <a:avLst/>
          </a:prstGeom>
        </p:spPr>
        <p:txBody>
          <a:bodyPr lIns="0" tIns="0" rIns="0" bIns="0"/>
          <a:lstStyle>
            <a:lvl1pPr marL="7938" indent="0">
              <a:spcAft>
                <a:spcPts val="800"/>
              </a:spcAft>
              <a:tabLst/>
              <a:defRPr sz="1600" b="1" i="0">
                <a:solidFill>
                  <a:schemeClr val="tx1"/>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itle 19"/>
          <p:cNvSpPr>
            <a:spLocks noGrp="1"/>
          </p:cNvSpPr>
          <p:nvPr>
            <p:ph type="title"/>
          </p:nvPr>
        </p:nvSpPr>
        <p:spPr>
          <a:xfrm>
            <a:off x="457200" y="411163"/>
            <a:ext cx="5257800" cy="430887"/>
          </a:xfrm>
        </p:spPr>
        <p:txBody>
          <a:bodyPr/>
          <a:lstStyle>
            <a:lvl1pPr>
              <a:defRPr>
                <a:solidFill>
                  <a:schemeClr val="tx1"/>
                </a:solidFill>
              </a:defRPr>
            </a:lvl1pPr>
          </a:lstStyle>
          <a:p>
            <a:r>
              <a:rPr lang="en-US"/>
              <a:t>Click to edit Master title style</a:t>
            </a:r>
            <a:endParaRPr lang="en-US" dirty="0"/>
          </a:p>
        </p:txBody>
      </p:sp>
      <p:sp>
        <p:nvSpPr>
          <p:cNvPr id="10" name="Text Placeholder 16"/>
          <p:cNvSpPr>
            <a:spLocks noGrp="1"/>
          </p:cNvSpPr>
          <p:nvPr>
            <p:ph type="body" sz="quarter" idx="14"/>
          </p:nvPr>
        </p:nvSpPr>
        <p:spPr>
          <a:xfrm>
            <a:off x="457200" y="1550440"/>
            <a:ext cx="5257800" cy="1790234"/>
          </a:xfrm>
          <a:prstGeom prst="rect">
            <a:avLst/>
          </a:prstGeom>
        </p:spPr>
        <p:txBody>
          <a:bodyPr lIns="0" tIns="0" rIns="0" bIns="0">
            <a:spAutoFit/>
          </a:bodyPr>
          <a:lstStyle>
            <a:lvl1pPr>
              <a:spcAft>
                <a:spcPts val="1600"/>
              </a:spcAft>
              <a:defRPr sz="1600" b="1" i="0">
                <a:solidFill>
                  <a:schemeClr val="tx1"/>
                </a:solidFill>
                <a:latin typeface="Arial" charset="0"/>
                <a:ea typeface="Arial" charset="0"/>
                <a:cs typeface="Arial" charset="0"/>
              </a:defRPr>
            </a:lvl1pPr>
            <a:lvl2pPr marL="0" indent="0">
              <a:spcAft>
                <a:spcPts val="1600"/>
              </a:spcAft>
              <a:tabLst/>
              <a:defRPr sz="1600" b="0" i="0">
                <a:solidFill>
                  <a:schemeClr val="tx1"/>
                </a:solidFill>
                <a:latin typeface="Arial" charset="0"/>
                <a:ea typeface="Arial" charset="0"/>
                <a:cs typeface="Arial" charset="0"/>
              </a:defRPr>
            </a:lvl2pPr>
            <a:lvl3pPr marL="6350" indent="0">
              <a:spcAft>
                <a:spcPts val="1400"/>
              </a:spcAft>
              <a:tabLst/>
              <a:defRPr sz="1400" b="0" i="0">
                <a:solidFill>
                  <a:schemeClr val="tx1"/>
                </a:solidFill>
                <a:latin typeface="Arial" charset="0"/>
                <a:ea typeface="Arial" charset="0"/>
                <a:cs typeface="Arial" charset="0"/>
              </a:defRPr>
            </a:lvl3pPr>
            <a:lvl4pPr marL="6350" indent="0">
              <a:spcAft>
                <a:spcPts val="1200"/>
              </a:spcAft>
              <a:tabLst/>
              <a:defRPr sz="1200" b="0" i="0">
                <a:solidFill>
                  <a:schemeClr val="tx1"/>
                </a:solidFill>
                <a:latin typeface="Arial" charset="0"/>
                <a:ea typeface="Arial" charset="0"/>
                <a:cs typeface="Arial" charset="0"/>
              </a:defRPr>
            </a:lvl4pPr>
            <a:lvl5pPr marL="6350" indent="0">
              <a:spcAft>
                <a:spcPts val="1000"/>
              </a:spcAft>
              <a:tabLst/>
              <a:defRPr sz="10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5"/>
          </p:nvPr>
        </p:nvSpPr>
        <p:spPr/>
        <p:txBody>
          <a:bodyPr/>
          <a:lstStyle/>
          <a:p>
            <a:fld id="{AE1D080C-84DF-45A9-A4DC-C276588C8ABD}" type="datetime4">
              <a:rPr lang="en-GB" smtClean="0"/>
              <a:t>09 February 2021</a:t>
            </a:fld>
            <a:endParaRPr lang="en-US" dirty="0"/>
          </a:p>
        </p:txBody>
      </p:sp>
      <p:sp>
        <p:nvSpPr>
          <p:cNvPr id="4" name="Footer Placeholder 3"/>
          <p:cNvSpPr>
            <a:spLocks noGrp="1"/>
          </p:cNvSpPr>
          <p:nvPr>
            <p:ph type="ftr" sz="quarter" idx="16"/>
          </p:nvPr>
        </p:nvSpPr>
        <p:spPr/>
        <p:txBody>
          <a:bodyPr/>
          <a:lstStyle>
            <a:lvl1pPr>
              <a:defRPr b="0" i="0">
                <a:latin typeface="Arial" charset="0"/>
                <a:ea typeface="Arial" charset="0"/>
                <a:cs typeface="Arial" charset="0"/>
              </a:defRPr>
            </a:lvl1pPr>
          </a:lstStyle>
          <a:p>
            <a:r>
              <a:rPr lang="de-DE"/>
              <a:t>2020 © Harneys</a:t>
            </a:r>
            <a:endParaRPr lang="en-US" dirty="0"/>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lor Block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A1D2C-3D0C-46DC-BA43-66D47FCFD4D7}"/>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7BF04115-38D8-4A9B-86F3-C237A9F23FED}"/>
              </a:ext>
            </a:extLst>
          </p:cNvPr>
          <p:cNvSpPr>
            <a:spLocks noGrp="1"/>
          </p:cNvSpPr>
          <p:nvPr>
            <p:ph type="ftr" sz="quarter" idx="10"/>
          </p:nvPr>
        </p:nvSpPr>
        <p:spPr/>
        <p:txBody>
          <a:bodyPr/>
          <a:lstStyle/>
          <a:p>
            <a:r>
              <a:rPr lang="de-DE">
                <a:latin typeface="Arial" charset="0"/>
                <a:ea typeface="Arial" charset="0"/>
                <a:cs typeface="Arial" charset="0"/>
              </a:rPr>
              <a:t>2020 © Harneys</a:t>
            </a:r>
            <a:endParaRPr lang="en-US" dirty="0">
              <a:latin typeface="Arial" charset="0"/>
              <a:ea typeface="Arial" charset="0"/>
              <a:cs typeface="Arial" charset="0"/>
            </a:endParaRPr>
          </a:p>
        </p:txBody>
      </p:sp>
      <p:sp>
        <p:nvSpPr>
          <p:cNvPr id="4" name="Date Placeholder 3">
            <a:extLst>
              <a:ext uri="{FF2B5EF4-FFF2-40B4-BE49-F238E27FC236}">
                <a16:creationId xmlns:a16="http://schemas.microsoft.com/office/drawing/2014/main" id="{B54FA073-B336-4388-A6FF-686791B17FBC}"/>
              </a:ext>
            </a:extLst>
          </p:cNvPr>
          <p:cNvSpPr>
            <a:spLocks noGrp="1"/>
          </p:cNvSpPr>
          <p:nvPr>
            <p:ph type="dt" sz="half" idx="11"/>
          </p:nvPr>
        </p:nvSpPr>
        <p:spPr/>
        <p:txBody>
          <a:bodyPr/>
          <a:lstStyle/>
          <a:p>
            <a:fld id="{1E571991-2BF0-44AA-AED6-BF06B4A3479D}" type="datetime4">
              <a:rPr lang="en-GB" smtClean="0"/>
              <a:t>09 February 2021</a:t>
            </a:fld>
            <a:endParaRPr lang="en-US" dirty="0"/>
          </a:p>
        </p:txBody>
      </p:sp>
      <p:sp>
        <p:nvSpPr>
          <p:cNvPr id="6" name="Text Placeholder 5">
            <a:extLst>
              <a:ext uri="{FF2B5EF4-FFF2-40B4-BE49-F238E27FC236}">
                <a16:creationId xmlns:a16="http://schemas.microsoft.com/office/drawing/2014/main" id="{8D71389F-F6ED-4A0E-A058-78F25FDEE641}"/>
              </a:ext>
            </a:extLst>
          </p:cNvPr>
          <p:cNvSpPr>
            <a:spLocks noGrp="1"/>
          </p:cNvSpPr>
          <p:nvPr>
            <p:ph type="body" sz="quarter" idx="12"/>
          </p:nvPr>
        </p:nvSpPr>
        <p:spPr>
          <a:xfrm>
            <a:off x="457200" y="1371600"/>
            <a:ext cx="11277600" cy="365125"/>
          </a:xfrm>
          <a:prstGeom prst="rect">
            <a:avLst/>
          </a:prstGeom>
        </p:spPr>
        <p:txBody>
          <a:bodyPr/>
          <a:lstStyle>
            <a:lvl1pPr>
              <a:defRPr sz="1600" b="1">
                <a:solidFill>
                  <a:srgbClr val="333F48"/>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8" name="Text Placeholder 7">
            <a:extLst>
              <a:ext uri="{FF2B5EF4-FFF2-40B4-BE49-F238E27FC236}">
                <a16:creationId xmlns:a16="http://schemas.microsoft.com/office/drawing/2014/main" id="{886EAAA4-C988-44CF-8795-80B128159547}"/>
              </a:ext>
            </a:extLst>
          </p:cNvPr>
          <p:cNvSpPr>
            <a:spLocks noGrp="1"/>
          </p:cNvSpPr>
          <p:nvPr>
            <p:ph type="body" sz="quarter" idx="13"/>
          </p:nvPr>
        </p:nvSpPr>
        <p:spPr>
          <a:xfrm>
            <a:off x="457200" y="1736725"/>
            <a:ext cx="11277600" cy="3902075"/>
          </a:xfrm>
          <a:prstGeom prst="rect">
            <a:avLst/>
          </a:prstGeom>
        </p:spPr>
        <p:txBody>
          <a:bodyPr/>
          <a:lstStyle>
            <a:lvl1pPr marL="171450" indent="-171450">
              <a:buFont typeface="Wingdings" panose="05000000000000000000" pitchFamily="2" charset="2"/>
              <a:buChar char="§"/>
              <a:defRPr sz="1200">
                <a:solidFill>
                  <a:srgbClr val="333F48"/>
                </a:solidFill>
                <a:latin typeface="Arial" panose="020B0604020202020204" pitchFamily="34" charset="0"/>
                <a:cs typeface="Arial" panose="020B0604020202020204" pitchFamily="34" charset="0"/>
              </a:defRPr>
            </a:lvl1pPr>
            <a:lvl2pPr>
              <a:defRPr sz="1200">
                <a:solidFill>
                  <a:srgbClr val="333F48"/>
                </a:solidFill>
                <a:latin typeface="Arial" panose="020B0604020202020204" pitchFamily="34" charset="0"/>
                <a:cs typeface="Arial" panose="020B0604020202020204" pitchFamily="34" charset="0"/>
              </a:defRPr>
            </a:lvl2pPr>
            <a:lvl3pPr>
              <a:defRPr sz="1200">
                <a:solidFill>
                  <a:srgbClr val="333F48"/>
                </a:solidFill>
                <a:latin typeface="Arial" panose="020B0604020202020204" pitchFamily="34" charset="0"/>
                <a:cs typeface="Arial" panose="020B0604020202020204" pitchFamily="34" charset="0"/>
              </a:defRPr>
            </a:lvl3pPr>
            <a:lvl4pPr>
              <a:defRPr sz="1200">
                <a:solidFill>
                  <a:srgbClr val="333F48"/>
                </a:solidFill>
                <a:latin typeface="Arial" panose="020B0604020202020204" pitchFamily="34" charset="0"/>
                <a:cs typeface="Arial" panose="020B0604020202020204" pitchFamily="34" charset="0"/>
              </a:defRPr>
            </a:lvl4pPr>
            <a:lvl5pPr>
              <a:defRPr sz="1200">
                <a:solidFill>
                  <a:srgbClr val="333F48"/>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A35112F3-FA02-4E1A-9C10-490C6A1F4F81}"/>
              </a:ext>
            </a:extLst>
          </p:cNvPr>
          <p:cNvSpPr>
            <a:spLocks noGrp="1"/>
          </p:cNvSpPr>
          <p:nvPr>
            <p:ph type="body" sz="quarter" idx="14"/>
          </p:nvPr>
        </p:nvSpPr>
        <p:spPr>
          <a:xfrm>
            <a:off x="457200" y="854875"/>
            <a:ext cx="11277600" cy="516725"/>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12" name="Holder 6">
            <a:extLst>
              <a:ext uri="{FF2B5EF4-FFF2-40B4-BE49-F238E27FC236}">
                <a16:creationId xmlns:a16="http://schemas.microsoft.com/office/drawing/2014/main" id="{47620020-6FA5-4F4D-95BF-0014846DD1EF}"/>
              </a:ext>
            </a:extLst>
          </p:cNvPr>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rgbClr val="333F48"/>
                </a:solidFill>
                <a:uFill>
                  <a:solidFill>
                    <a:schemeClr val="bg1"/>
                  </a:solidFill>
                </a:uFill>
                <a:latin typeface="Georgia"/>
                <a:cs typeface="Georgia"/>
              </a:defRPr>
            </a:lvl1pPr>
          </a:lstStyle>
          <a:p>
            <a:pPr marL="25400">
              <a:lnSpc>
                <a:spcPts val="2780"/>
              </a:lnSpc>
            </a:pPr>
            <a:fld id="{530B911B-9032-4B36-9CAC-02509E6312A2}" type="slidenum">
              <a:rPr lang="uk-UA" smtClean="0"/>
              <a:pPr marL="25400">
                <a:lnSpc>
                  <a:spcPts val="2780"/>
                </a:lnSpc>
              </a:pPr>
              <a:t>‹#›</a:t>
            </a:fld>
            <a:endParaRPr lang="uk-UA" dirty="0"/>
          </a:p>
        </p:txBody>
      </p:sp>
    </p:spTree>
    <p:extLst>
      <p:ext uri="{BB962C8B-B14F-4D97-AF65-F5344CB8AC3E}">
        <p14:creationId xmlns:p14="http://schemas.microsoft.com/office/powerpoint/2010/main" val="7849062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lor Block - Charcoal">
    <p:spTree>
      <p:nvGrpSpPr>
        <p:cNvPr id="1" name=""/>
        <p:cNvGrpSpPr/>
        <p:nvPr/>
      </p:nvGrpSpPr>
      <p:grpSpPr>
        <a:xfrm>
          <a:off x="0" y="0"/>
          <a:ext cx="0" cy="0"/>
          <a:chOff x="0" y="0"/>
          <a:chExt cx="0" cy="0"/>
        </a:xfrm>
      </p:grpSpPr>
      <p:sp>
        <p:nvSpPr>
          <p:cNvPr id="10" name="object 4">
            <a:extLst>
              <a:ext uri="{FF2B5EF4-FFF2-40B4-BE49-F238E27FC236}">
                <a16:creationId xmlns:a16="http://schemas.microsoft.com/office/drawing/2014/main" id="{11A8E406-4B8E-437F-8729-592A740E9E05}"/>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chemeClr val="tx1"/>
          </a:solidFill>
        </p:spPr>
        <p:txBody>
          <a:bodyPr wrap="square" lIns="0" tIns="0" rIns="0" bIns="0" rtlCol="0"/>
          <a:lstStyle/>
          <a:p>
            <a:endParaRPr dirty="0">
              <a:latin typeface="Arial" charset="0"/>
            </a:endParaRPr>
          </a:p>
        </p:txBody>
      </p:sp>
      <p:sp>
        <p:nvSpPr>
          <p:cNvPr id="5" name="Rectangle 4">
            <a:extLst>
              <a:ext uri="{FF2B5EF4-FFF2-40B4-BE49-F238E27FC236}">
                <a16:creationId xmlns:a16="http://schemas.microsoft.com/office/drawing/2014/main" id="{BA90680A-EE1E-462E-A434-7ED1D366BF0C}"/>
              </a:ext>
            </a:extLst>
          </p:cNvPr>
          <p:cNvSpPr/>
          <p:nvPr userDrawn="1"/>
        </p:nvSpPr>
        <p:spPr>
          <a:xfrm>
            <a:off x="0" y="1384425"/>
            <a:ext cx="12192000" cy="4254375"/>
          </a:xfrm>
          <a:prstGeom prst="rect">
            <a:avLst/>
          </a:prstGeom>
          <a:solidFill>
            <a:srgbClr val="33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7DEA1D2C-3D0C-46DC-BA43-66D47FCFD4D7}"/>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7BF04115-38D8-4A9B-86F3-C237A9F23FED}"/>
              </a:ext>
            </a:extLst>
          </p:cNvPr>
          <p:cNvSpPr>
            <a:spLocks noGrp="1"/>
          </p:cNvSpPr>
          <p:nvPr>
            <p:ph type="ftr" sz="quarter" idx="10"/>
          </p:nvPr>
        </p:nvSpPr>
        <p:spPr/>
        <p:txBody>
          <a:bodyPr/>
          <a:lstStyle/>
          <a:p>
            <a:r>
              <a:rPr lang="de-DE">
                <a:latin typeface="Arial" charset="0"/>
                <a:ea typeface="Arial" charset="0"/>
                <a:cs typeface="Arial" charset="0"/>
              </a:rPr>
              <a:t>2020 © Harneys</a:t>
            </a:r>
            <a:endParaRPr lang="en-US" dirty="0">
              <a:latin typeface="Arial" charset="0"/>
              <a:ea typeface="Arial" charset="0"/>
              <a:cs typeface="Arial" charset="0"/>
            </a:endParaRPr>
          </a:p>
        </p:txBody>
      </p:sp>
      <p:sp>
        <p:nvSpPr>
          <p:cNvPr id="4" name="Date Placeholder 3">
            <a:extLst>
              <a:ext uri="{FF2B5EF4-FFF2-40B4-BE49-F238E27FC236}">
                <a16:creationId xmlns:a16="http://schemas.microsoft.com/office/drawing/2014/main" id="{B54FA073-B336-4388-A6FF-686791B17FBC}"/>
              </a:ext>
            </a:extLst>
          </p:cNvPr>
          <p:cNvSpPr>
            <a:spLocks noGrp="1"/>
          </p:cNvSpPr>
          <p:nvPr>
            <p:ph type="dt" sz="half" idx="11"/>
          </p:nvPr>
        </p:nvSpPr>
        <p:spPr/>
        <p:txBody>
          <a:bodyPr/>
          <a:lstStyle/>
          <a:p>
            <a:fld id="{939D9540-8968-4F61-9576-9E8AAF6DA543}" type="datetime4">
              <a:rPr lang="en-GB" smtClean="0"/>
              <a:t>09 February 2021</a:t>
            </a:fld>
            <a:endParaRPr lang="en-US" dirty="0"/>
          </a:p>
        </p:txBody>
      </p:sp>
      <p:sp>
        <p:nvSpPr>
          <p:cNvPr id="6" name="Text Placeholder 5">
            <a:extLst>
              <a:ext uri="{FF2B5EF4-FFF2-40B4-BE49-F238E27FC236}">
                <a16:creationId xmlns:a16="http://schemas.microsoft.com/office/drawing/2014/main" id="{8D71389F-F6ED-4A0E-A058-78F25FDEE641}"/>
              </a:ext>
            </a:extLst>
          </p:cNvPr>
          <p:cNvSpPr>
            <a:spLocks noGrp="1"/>
          </p:cNvSpPr>
          <p:nvPr>
            <p:ph type="body" sz="quarter" idx="12"/>
          </p:nvPr>
        </p:nvSpPr>
        <p:spPr>
          <a:xfrm>
            <a:off x="457200" y="1371600"/>
            <a:ext cx="11277600" cy="365125"/>
          </a:xfrm>
          <a:prstGeom prst="rect">
            <a:avLst/>
          </a:prstGeom>
        </p:spPr>
        <p:txBody>
          <a:bodyPr/>
          <a:lstStyle>
            <a:lvl1pPr>
              <a:defRPr sz="1600" b="1">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8" name="Text Placeholder 7">
            <a:extLst>
              <a:ext uri="{FF2B5EF4-FFF2-40B4-BE49-F238E27FC236}">
                <a16:creationId xmlns:a16="http://schemas.microsoft.com/office/drawing/2014/main" id="{886EAAA4-C988-44CF-8795-80B128159547}"/>
              </a:ext>
            </a:extLst>
          </p:cNvPr>
          <p:cNvSpPr>
            <a:spLocks noGrp="1"/>
          </p:cNvSpPr>
          <p:nvPr>
            <p:ph type="body" sz="quarter" idx="13"/>
          </p:nvPr>
        </p:nvSpPr>
        <p:spPr>
          <a:xfrm>
            <a:off x="457200" y="1736725"/>
            <a:ext cx="11277600" cy="3902075"/>
          </a:xfrm>
          <a:prstGeom prst="rect">
            <a:avLst/>
          </a:prstGeom>
        </p:spPr>
        <p:txBody>
          <a:bodyPr/>
          <a:lstStyle>
            <a:lvl1pPr marL="171450" indent="-171450">
              <a:buFont typeface="Wingdings" panose="05000000000000000000" pitchFamily="2" charset="2"/>
              <a:buChar char="§"/>
              <a:defRPr sz="1200">
                <a:solidFill>
                  <a:schemeClr val="bg1"/>
                </a:solidFill>
                <a:latin typeface="Arial" panose="020B0604020202020204" pitchFamily="34" charset="0"/>
                <a:cs typeface="Arial" panose="020B0604020202020204" pitchFamily="34" charset="0"/>
              </a:defRPr>
            </a:lvl1pPr>
            <a:lvl2pPr>
              <a:defRPr sz="1200">
                <a:solidFill>
                  <a:srgbClr val="333F48"/>
                </a:solidFill>
                <a:latin typeface="Arial" panose="020B0604020202020204" pitchFamily="34" charset="0"/>
                <a:cs typeface="Arial" panose="020B0604020202020204" pitchFamily="34" charset="0"/>
              </a:defRPr>
            </a:lvl2pPr>
            <a:lvl3pPr>
              <a:defRPr sz="1200">
                <a:solidFill>
                  <a:srgbClr val="333F48"/>
                </a:solidFill>
                <a:latin typeface="Arial" panose="020B0604020202020204" pitchFamily="34" charset="0"/>
                <a:cs typeface="Arial" panose="020B0604020202020204" pitchFamily="34" charset="0"/>
              </a:defRPr>
            </a:lvl3pPr>
            <a:lvl4pPr>
              <a:defRPr sz="1200">
                <a:solidFill>
                  <a:srgbClr val="333F48"/>
                </a:solidFill>
                <a:latin typeface="Arial" panose="020B0604020202020204" pitchFamily="34" charset="0"/>
                <a:cs typeface="Arial" panose="020B0604020202020204" pitchFamily="34" charset="0"/>
              </a:defRPr>
            </a:lvl4pPr>
            <a:lvl5pPr>
              <a:defRPr sz="1200">
                <a:solidFill>
                  <a:srgbClr val="333F48"/>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A35112F3-FA02-4E1A-9C10-490C6A1F4F81}"/>
              </a:ext>
            </a:extLst>
          </p:cNvPr>
          <p:cNvSpPr>
            <a:spLocks noGrp="1"/>
          </p:cNvSpPr>
          <p:nvPr>
            <p:ph type="body" sz="quarter" idx="14"/>
          </p:nvPr>
        </p:nvSpPr>
        <p:spPr>
          <a:xfrm>
            <a:off x="457200" y="854875"/>
            <a:ext cx="11277600" cy="516725"/>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12" name="Holder 6">
            <a:extLst>
              <a:ext uri="{FF2B5EF4-FFF2-40B4-BE49-F238E27FC236}">
                <a16:creationId xmlns:a16="http://schemas.microsoft.com/office/drawing/2014/main" id="{47620020-6FA5-4F4D-95BF-0014846DD1EF}"/>
              </a:ext>
            </a:extLst>
          </p:cNvPr>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530B911B-9032-4B36-9CAC-02509E6312A2}" type="slidenum">
              <a:rPr lang="uk-UA" smtClean="0"/>
              <a:pPr marL="25400">
                <a:lnSpc>
                  <a:spcPts val="2780"/>
                </a:lnSpc>
              </a:pPr>
              <a:t>‹#›</a:t>
            </a:fld>
            <a:endParaRPr lang="uk-UA" dirty="0"/>
          </a:p>
        </p:txBody>
      </p:sp>
    </p:spTree>
    <p:extLst>
      <p:ext uri="{BB962C8B-B14F-4D97-AF65-F5344CB8AC3E}">
        <p14:creationId xmlns:p14="http://schemas.microsoft.com/office/powerpoint/2010/main" val="5285493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lor Block - Blue">
    <p:spTree>
      <p:nvGrpSpPr>
        <p:cNvPr id="1" name=""/>
        <p:cNvGrpSpPr/>
        <p:nvPr/>
      </p:nvGrpSpPr>
      <p:grpSpPr>
        <a:xfrm>
          <a:off x="0" y="0"/>
          <a:ext cx="0" cy="0"/>
          <a:chOff x="0" y="0"/>
          <a:chExt cx="0" cy="0"/>
        </a:xfrm>
      </p:grpSpPr>
      <p:sp>
        <p:nvSpPr>
          <p:cNvPr id="10" name="object 4">
            <a:extLst>
              <a:ext uri="{FF2B5EF4-FFF2-40B4-BE49-F238E27FC236}">
                <a16:creationId xmlns:a16="http://schemas.microsoft.com/office/drawing/2014/main" id="{11A8E406-4B8E-437F-8729-592A740E9E05}"/>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chemeClr val="accent1"/>
          </a:solidFill>
        </p:spPr>
        <p:txBody>
          <a:bodyPr wrap="square" lIns="0" tIns="0" rIns="0" bIns="0" rtlCol="0"/>
          <a:lstStyle/>
          <a:p>
            <a:endParaRPr dirty="0">
              <a:latin typeface="Arial" charset="0"/>
            </a:endParaRPr>
          </a:p>
        </p:txBody>
      </p:sp>
      <p:sp>
        <p:nvSpPr>
          <p:cNvPr id="5" name="Rectangle 4">
            <a:extLst>
              <a:ext uri="{FF2B5EF4-FFF2-40B4-BE49-F238E27FC236}">
                <a16:creationId xmlns:a16="http://schemas.microsoft.com/office/drawing/2014/main" id="{BA90680A-EE1E-462E-A434-7ED1D366BF0C}"/>
              </a:ext>
            </a:extLst>
          </p:cNvPr>
          <p:cNvSpPr/>
          <p:nvPr userDrawn="1"/>
        </p:nvSpPr>
        <p:spPr>
          <a:xfrm>
            <a:off x="0" y="1384425"/>
            <a:ext cx="12192000" cy="4254375"/>
          </a:xfrm>
          <a:prstGeom prst="rect">
            <a:avLst/>
          </a:prstGeom>
          <a:solidFill>
            <a:srgbClr val="3A5D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7DEA1D2C-3D0C-46DC-BA43-66D47FCFD4D7}"/>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7BF04115-38D8-4A9B-86F3-C237A9F23FED}"/>
              </a:ext>
            </a:extLst>
          </p:cNvPr>
          <p:cNvSpPr>
            <a:spLocks noGrp="1"/>
          </p:cNvSpPr>
          <p:nvPr>
            <p:ph type="ftr" sz="quarter" idx="10"/>
          </p:nvPr>
        </p:nvSpPr>
        <p:spPr/>
        <p:txBody>
          <a:bodyPr/>
          <a:lstStyle/>
          <a:p>
            <a:r>
              <a:rPr lang="de-DE">
                <a:latin typeface="Arial" charset="0"/>
                <a:ea typeface="Arial" charset="0"/>
                <a:cs typeface="Arial" charset="0"/>
              </a:rPr>
              <a:t>2020 © Harneys</a:t>
            </a:r>
            <a:endParaRPr lang="en-US" dirty="0">
              <a:latin typeface="Arial" charset="0"/>
              <a:ea typeface="Arial" charset="0"/>
              <a:cs typeface="Arial" charset="0"/>
            </a:endParaRPr>
          </a:p>
        </p:txBody>
      </p:sp>
      <p:sp>
        <p:nvSpPr>
          <p:cNvPr id="4" name="Date Placeholder 3">
            <a:extLst>
              <a:ext uri="{FF2B5EF4-FFF2-40B4-BE49-F238E27FC236}">
                <a16:creationId xmlns:a16="http://schemas.microsoft.com/office/drawing/2014/main" id="{B54FA073-B336-4388-A6FF-686791B17FBC}"/>
              </a:ext>
            </a:extLst>
          </p:cNvPr>
          <p:cNvSpPr>
            <a:spLocks noGrp="1"/>
          </p:cNvSpPr>
          <p:nvPr>
            <p:ph type="dt" sz="half" idx="11"/>
          </p:nvPr>
        </p:nvSpPr>
        <p:spPr/>
        <p:txBody>
          <a:bodyPr/>
          <a:lstStyle/>
          <a:p>
            <a:fld id="{F8F59D90-C1D5-445F-A3C7-1866A05D42CA}" type="datetime4">
              <a:rPr lang="en-GB" smtClean="0"/>
              <a:t>09 February 2021</a:t>
            </a:fld>
            <a:endParaRPr lang="en-US" dirty="0"/>
          </a:p>
        </p:txBody>
      </p:sp>
      <p:sp>
        <p:nvSpPr>
          <p:cNvPr id="6" name="Text Placeholder 5">
            <a:extLst>
              <a:ext uri="{FF2B5EF4-FFF2-40B4-BE49-F238E27FC236}">
                <a16:creationId xmlns:a16="http://schemas.microsoft.com/office/drawing/2014/main" id="{8D71389F-F6ED-4A0E-A058-78F25FDEE641}"/>
              </a:ext>
            </a:extLst>
          </p:cNvPr>
          <p:cNvSpPr>
            <a:spLocks noGrp="1"/>
          </p:cNvSpPr>
          <p:nvPr>
            <p:ph type="body" sz="quarter" idx="12"/>
          </p:nvPr>
        </p:nvSpPr>
        <p:spPr>
          <a:xfrm>
            <a:off x="457200" y="1371600"/>
            <a:ext cx="11277600" cy="365125"/>
          </a:xfrm>
          <a:prstGeom prst="rect">
            <a:avLst/>
          </a:prstGeom>
        </p:spPr>
        <p:txBody>
          <a:bodyPr/>
          <a:lstStyle>
            <a:lvl1pPr>
              <a:defRPr sz="1600" b="1">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8" name="Text Placeholder 7">
            <a:extLst>
              <a:ext uri="{FF2B5EF4-FFF2-40B4-BE49-F238E27FC236}">
                <a16:creationId xmlns:a16="http://schemas.microsoft.com/office/drawing/2014/main" id="{886EAAA4-C988-44CF-8795-80B128159547}"/>
              </a:ext>
            </a:extLst>
          </p:cNvPr>
          <p:cNvSpPr>
            <a:spLocks noGrp="1"/>
          </p:cNvSpPr>
          <p:nvPr>
            <p:ph type="body" sz="quarter" idx="13"/>
          </p:nvPr>
        </p:nvSpPr>
        <p:spPr>
          <a:xfrm>
            <a:off x="457200" y="1736725"/>
            <a:ext cx="11277600" cy="3902075"/>
          </a:xfrm>
          <a:prstGeom prst="rect">
            <a:avLst/>
          </a:prstGeom>
        </p:spPr>
        <p:txBody>
          <a:bodyPr/>
          <a:lstStyle>
            <a:lvl1pPr marL="171450" indent="-171450">
              <a:buFont typeface="Wingdings" panose="05000000000000000000" pitchFamily="2" charset="2"/>
              <a:buChar char="§"/>
              <a:defRPr sz="1200">
                <a:solidFill>
                  <a:schemeClr val="bg1"/>
                </a:solidFill>
                <a:latin typeface="Arial" panose="020B0604020202020204" pitchFamily="34" charset="0"/>
                <a:cs typeface="Arial" panose="020B0604020202020204" pitchFamily="34" charset="0"/>
              </a:defRPr>
            </a:lvl1pPr>
            <a:lvl2pPr>
              <a:defRPr sz="1200">
                <a:solidFill>
                  <a:srgbClr val="333F48"/>
                </a:solidFill>
                <a:latin typeface="Arial" panose="020B0604020202020204" pitchFamily="34" charset="0"/>
                <a:cs typeface="Arial" panose="020B0604020202020204" pitchFamily="34" charset="0"/>
              </a:defRPr>
            </a:lvl2pPr>
            <a:lvl3pPr>
              <a:defRPr sz="1200">
                <a:solidFill>
                  <a:srgbClr val="333F48"/>
                </a:solidFill>
                <a:latin typeface="Arial" panose="020B0604020202020204" pitchFamily="34" charset="0"/>
                <a:cs typeface="Arial" panose="020B0604020202020204" pitchFamily="34" charset="0"/>
              </a:defRPr>
            </a:lvl3pPr>
            <a:lvl4pPr>
              <a:defRPr sz="1200">
                <a:solidFill>
                  <a:srgbClr val="333F48"/>
                </a:solidFill>
                <a:latin typeface="Arial" panose="020B0604020202020204" pitchFamily="34" charset="0"/>
                <a:cs typeface="Arial" panose="020B0604020202020204" pitchFamily="34" charset="0"/>
              </a:defRPr>
            </a:lvl4pPr>
            <a:lvl5pPr>
              <a:defRPr sz="1200">
                <a:solidFill>
                  <a:srgbClr val="333F48"/>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A35112F3-FA02-4E1A-9C10-490C6A1F4F81}"/>
              </a:ext>
            </a:extLst>
          </p:cNvPr>
          <p:cNvSpPr>
            <a:spLocks noGrp="1"/>
          </p:cNvSpPr>
          <p:nvPr>
            <p:ph type="body" sz="quarter" idx="14"/>
          </p:nvPr>
        </p:nvSpPr>
        <p:spPr>
          <a:xfrm>
            <a:off x="457200" y="854875"/>
            <a:ext cx="11277600" cy="516725"/>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12" name="Holder 6">
            <a:extLst>
              <a:ext uri="{FF2B5EF4-FFF2-40B4-BE49-F238E27FC236}">
                <a16:creationId xmlns:a16="http://schemas.microsoft.com/office/drawing/2014/main" id="{47620020-6FA5-4F4D-95BF-0014846DD1EF}"/>
              </a:ext>
            </a:extLst>
          </p:cNvPr>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530B911B-9032-4B36-9CAC-02509E6312A2}" type="slidenum">
              <a:rPr lang="uk-UA" smtClean="0"/>
              <a:pPr marL="25400">
                <a:lnSpc>
                  <a:spcPts val="2780"/>
                </a:lnSpc>
              </a:pPr>
              <a:t>‹#›</a:t>
            </a:fld>
            <a:endParaRPr lang="uk-UA" dirty="0"/>
          </a:p>
        </p:txBody>
      </p:sp>
    </p:spTree>
    <p:extLst>
      <p:ext uri="{BB962C8B-B14F-4D97-AF65-F5344CB8AC3E}">
        <p14:creationId xmlns:p14="http://schemas.microsoft.com/office/powerpoint/2010/main" val="34064877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lor Block - Yellow">
    <p:spTree>
      <p:nvGrpSpPr>
        <p:cNvPr id="1" name=""/>
        <p:cNvGrpSpPr/>
        <p:nvPr/>
      </p:nvGrpSpPr>
      <p:grpSpPr>
        <a:xfrm>
          <a:off x="0" y="0"/>
          <a:ext cx="0" cy="0"/>
          <a:chOff x="0" y="0"/>
          <a:chExt cx="0" cy="0"/>
        </a:xfrm>
      </p:grpSpPr>
      <p:sp>
        <p:nvSpPr>
          <p:cNvPr id="10" name="object 4">
            <a:extLst>
              <a:ext uri="{FF2B5EF4-FFF2-40B4-BE49-F238E27FC236}">
                <a16:creationId xmlns:a16="http://schemas.microsoft.com/office/drawing/2014/main" id="{11A8E406-4B8E-437F-8729-592A740E9E05}"/>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chemeClr val="accent2"/>
          </a:solidFill>
        </p:spPr>
        <p:txBody>
          <a:bodyPr wrap="square" lIns="0" tIns="0" rIns="0" bIns="0" rtlCol="0"/>
          <a:lstStyle/>
          <a:p>
            <a:endParaRPr dirty="0">
              <a:latin typeface="Arial" charset="0"/>
            </a:endParaRPr>
          </a:p>
        </p:txBody>
      </p:sp>
      <p:sp>
        <p:nvSpPr>
          <p:cNvPr id="5" name="Rectangle 4">
            <a:extLst>
              <a:ext uri="{FF2B5EF4-FFF2-40B4-BE49-F238E27FC236}">
                <a16:creationId xmlns:a16="http://schemas.microsoft.com/office/drawing/2014/main" id="{BA90680A-EE1E-462E-A434-7ED1D366BF0C}"/>
              </a:ext>
            </a:extLst>
          </p:cNvPr>
          <p:cNvSpPr/>
          <p:nvPr userDrawn="1"/>
        </p:nvSpPr>
        <p:spPr>
          <a:xfrm>
            <a:off x="0" y="1384425"/>
            <a:ext cx="12192000" cy="4254375"/>
          </a:xfrm>
          <a:prstGeom prst="rect">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7DEA1D2C-3D0C-46DC-BA43-66D47FCFD4D7}"/>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7BF04115-38D8-4A9B-86F3-C237A9F23FED}"/>
              </a:ext>
            </a:extLst>
          </p:cNvPr>
          <p:cNvSpPr>
            <a:spLocks noGrp="1"/>
          </p:cNvSpPr>
          <p:nvPr>
            <p:ph type="ftr" sz="quarter" idx="10"/>
          </p:nvPr>
        </p:nvSpPr>
        <p:spPr/>
        <p:txBody>
          <a:bodyPr/>
          <a:lstStyle/>
          <a:p>
            <a:r>
              <a:rPr lang="de-DE">
                <a:latin typeface="Arial" charset="0"/>
                <a:ea typeface="Arial" charset="0"/>
                <a:cs typeface="Arial" charset="0"/>
              </a:rPr>
              <a:t>2020 © Harneys</a:t>
            </a:r>
            <a:endParaRPr lang="en-US" dirty="0">
              <a:latin typeface="Arial" charset="0"/>
              <a:ea typeface="Arial" charset="0"/>
              <a:cs typeface="Arial" charset="0"/>
            </a:endParaRPr>
          </a:p>
        </p:txBody>
      </p:sp>
      <p:sp>
        <p:nvSpPr>
          <p:cNvPr id="4" name="Date Placeholder 3">
            <a:extLst>
              <a:ext uri="{FF2B5EF4-FFF2-40B4-BE49-F238E27FC236}">
                <a16:creationId xmlns:a16="http://schemas.microsoft.com/office/drawing/2014/main" id="{B54FA073-B336-4388-A6FF-686791B17FBC}"/>
              </a:ext>
            </a:extLst>
          </p:cNvPr>
          <p:cNvSpPr>
            <a:spLocks noGrp="1"/>
          </p:cNvSpPr>
          <p:nvPr>
            <p:ph type="dt" sz="half" idx="11"/>
          </p:nvPr>
        </p:nvSpPr>
        <p:spPr/>
        <p:txBody>
          <a:bodyPr/>
          <a:lstStyle/>
          <a:p>
            <a:fld id="{93CD4119-095C-4C6E-AD59-0173CBEB7E77}" type="datetime4">
              <a:rPr lang="en-GB" smtClean="0"/>
              <a:t>09 February 2021</a:t>
            </a:fld>
            <a:endParaRPr lang="en-US" dirty="0"/>
          </a:p>
        </p:txBody>
      </p:sp>
      <p:sp>
        <p:nvSpPr>
          <p:cNvPr id="6" name="Text Placeholder 5">
            <a:extLst>
              <a:ext uri="{FF2B5EF4-FFF2-40B4-BE49-F238E27FC236}">
                <a16:creationId xmlns:a16="http://schemas.microsoft.com/office/drawing/2014/main" id="{8D71389F-F6ED-4A0E-A058-78F25FDEE641}"/>
              </a:ext>
            </a:extLst>
          </p:cNvPr>
          <p:cNvSpPr>
            <a:spLocks noGrp="1"/>
          </p:cNvSpPr>
          <p:nvPr>
            <p:ph type="body" sz="quarter" idx="12"/>
          </p:nvPr>
        </p:nvSpPr>
        <p:spPr>
          <a:xfrm>
            <a:off x="457200" y="1371600"/>
            <a:ext cx="11277600" cy="365125"/>
          </a:xfrm>
          <a:prstGeom prst="rect">
            <a:avLst/>
          </a:prstGeom>
        </p:spPr>
        <p:txBody>
          <a:bodyPr/>
          <a:lstStyle>
            <a:lvl1pPr>
              <a:defRPr sz="1600" b="1">
                <a:solidFill>
                  <a:srgbClr val="333F48"/>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8" name="Text Placeholder 7">
            <a:extLst>
              <a:ext uri="{FF2B5EF4-FFF2-40B4-BE49-F238E27FC236}">
                <a16:creationId xmlns:a16="http://schemas.microsoft.com/office/drawing/2014/main" id="{886EAAA4-C988-44CF-8795-80B128159547}"/>
              </a:ext>
            </a:extLst>
          </p:cNvPr>
          <p:cNvSpPr>
            <a:spLocks noGrp="1"/>
          </p:cNvSpPr>
          <p:nvPr>
            <p:ph type="body" sz="quarter" idx="13"/>
          </p:nvPr>
        </p:nvSpPr>
        <p:spPr>
          <a:xfrm>
            <a:off x="457200" y="1736725"/>
            <a:ext cx="11277600" cy="3902075"/>
          </a:xfrm>
          <a:prstGeom prst="rect">
            <a:avLst/>
          </a:prstGeom>
        </p:spPr>
        <p:txBody>
          <a:bodyPr/>
          <a:lstStyle>
            <a:lvl1pPr marL="171450" indent="-171450">
              <a:buFont typeface="Wingdings" panose="05000000000000000000" pitchFamily="2" charset="2"/>
              <a:buChar char="§"/>
              <a:defRPr sz="1200">
                <a:solidFill>
                  <a:srgbClr val="333F48"/>
                </a:solidFill>
                <a:latin typeface="Arial" panose="020B0604020202020204" pitchFamily="34" charset="0"/>
                <a:cs typeface="Arial" panose="020B0604020202020204" pitchFamily="34" charset="0"/>
              </a:defRPr>
            </a:lvl1pPr>
            <a:lvl2pPr>
              <a:defRPr sz="1200">
                <a:solidFill>
                  <a:srgbClr val="333F48"/>
                </a:solidFill>
                <a:latin typeface="Arial" panose="020B0604020202020204" pitchFamily="34" charset="0"/>
                <a:cs typeface="Arial" panose="020B0604020202020204" pitchFamily="34" charset="0"/>
              </a:defRPr>
            </a:lvl2pPr>
            <a:lvl3pPr>
              <a:defRPr sz="1200">
                <a:solidFill>
                  <a:srgbClr val="333F48"/>
                </a:solidFill>
                <a:latin typeface="Arial" panose="020B0604020202020204" pitchFamily="34" charset="0"/>
                <a:cs typeface="Arial" panose="020B0604020202020204" pitchFamily="34" charset="0"/>
              </a:defRPr>
            </a:lvl3pPr>
            <a:lvl4pPr>
              <a:defRPr sz="1200">
                <a:solidFill>
                  <a:srgbClr val="333F48"/>
                </a:solidFill>
                <a:latin typeface="Arial" panose="020B0604020202020204" pitchFamily="34" charset="0"/>
                <a:cs typeface="Arial" panose="020B0604020202020204" pitchFamily="34" charset="0"/>
              </a:defRPr>
            </a:lvl4pPr>
            <a:lvl5pPr>
              <a:defRPr sz="1200">
                <a:solidFill>
                  <a:srgbClr val="333F48"/>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A35112F3-FA02-4E1A-9C10-490C6A1F4F81}"/>
              </a:ext>
            </a:extLst>
          </p:cNvPr>
          <p:cNvSpPr>
            <a:spLocks noGrp="1"/>
          </p:cNvSpPr>
          <p:nvPr>
            <p:ph type="body" sz="quarter" idx="14"/>
          </p:nvPr>
        </p:nvSpPr>
        <p:spPr>
          <a:xfrm>
            <a:off x="457200" y="854875"/>
            <a:ext cx="11277600" cy="516725"/>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12" name="Holder 6">
            <a:extLst>
              <a:ext uri="{FF2B5EF4-FFF2-40B4-BE49-F238E27FC236}">
                <a16:creationId xmlns:a16="http://schemas.microsoft.com/office/drawing/2014/main" id="{47620020-6FA5-4F4D-95BF-0014846DD1EF}"/>
              </a:ext>
            </a:extLst>
          </p:cNvPr>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tx1"/>
                </a:solidFill>
                <a:uFill>
                  <a:solidFill>
                    <a:schemeClr val="bg1"/>
                  </a:solidFill>
                </a:uFill>
                <a:latin typeface="Georgia"/>
                <a:cs typeface="Georgia"/>
              </a:defRPr>
            </a:lvl1pPr>
          </a:lstStyle>
          <a:p>
            <a:pPr marL="25400">
              <a:lnSpc>
                <a:spcPts val="2780"/>
              </a:lnSpc>
            </a:pPr>
            <a:fld id="{530B911B-9032-4B36-9CAC-02509E6312A2}" type="slidenum">
              <a:rPr lang="uk-UA" smtClean="0"/>
              <a:pPr marL="25400">
                <a:lnSpc>
                  <a:spcPts val="2780"/>
                </a:lnSpc>
              </a:pPr>
              <a:t>‹#›</a:t>
            </a:fld>
            <a:endParaRPr lang="uk-UA" dirty="0"/>
          </a:p>
        </p:txBody>
      </p:sp>
    </p:spTree>
    <p:extLst>
      <p:ext uri="{BB962C8B-B14F-4D97-AF65-F5344CB8AC3E}">
        <p14:creationId xmlns:p14="http://schemas.microsoft.com/office/powerpoint/2010/main" val="1950037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 Green">
    <p:spTree>
      <p:nvGrpSpPr>
        <p:cNvPr id="1" name=""/>
        <p:cNvGrpSpPr/>
        <p:nvPr/>
      </p:nvGrpSpPr>
      <p:grpSpPr>
        <a:xfrm>
          <a:off x="0" y="0"/>
          <a:ext cx="0" cy="0"/>
          <a:chOff x="0" y="0"/>
          <a:chExt cx="0" cy="0"/>
        </a:xfrm>
      </p:grpSpPr>
      <p:sp>
        <p:nvSpPr>
          <p:cNvPr id="7" name="object 2"/>
          <p:cNvSpPr/>
          <p:nvPr userDrawn="1"/>
        </p:nvSpPr>
        <p:spPr>
          <a:xfrm>
            <a:off x="0" y="0"/>
            <a:ext cx="12192635" cy="5486400"/>
          </a:xfrm>
          <a:custGeom>
            <a:avLst/>
            <a:gdLst/>
            <a:ahLst/>
            <a:cxnLst/>
            <a:rect l="l" t="t" r="r" b="b"/>
            <a:pathLst>
              <a:path w="12192635" h="5486400">
                <a:moveTo>
                  <a:pt x="0" y="5486400"/>
                </a:moveTo>
                <a:lnTo>
                  <a:pt x="12192114" y="5486400"/>
                </a:lnTo>
                <a:lnTo>
                  <a:pt x="12192114" y="0"/>
                </a:lnTo>
                <a:lnTo>
                  <a:pt x="0" y="0"/>
                </a:lnTo>
                <a:lnTo>
                  <a:pt x="0" y="5486400"/>
                </a:lnTo>
                <a:close/>
              </a:path>
            </a:pathLst>
          </a:custGeom>
          <a:solidFill>
            <a:schemeClr val="accent4"/>
          </a:solidFill>
        </p:spPr>
        <p:txBody>
          <a:bodyPr wrap="square" lIns="0" tIns="0" rIns="0" bIns="0" rtlCol="0"/>
          <a:lstStyle/>
          <a:p>
            <a:endParaRPr b="0" i="0" dirty="0">
              <a:latin typeface="Arial" charset="0"/>
            </a:endParaRPr>
          </a:p>
        </p:txBody>
      </p:sp>
      <p:sp>
        <p:nvSpPr>
          <p:cNvPr id="21" name="object 16"/>
          <p:cNvSpPr/>
          <p:nvPr userDrawn="1"/>
        </p:nvSpPr>
        <p:spPr>
          <a:xfrm>
            <a:off x="9753701" y="5486374"/>
            <a:ext cx="2439035" cy="50400"/>
          </a:xfrm>
          <a:custGeom>
            <a:avLst/>
            <a:gdLst/>
            <a:ahLst/>
            <a:cxnLst/>
            <a:rect l="l" t="t" r="r" b="b"/>
            <a:pathLst>
              <a:path w="2439034" h="78739">
                <a:moveTo>
                  <a:pt x="0" y="78562"/>
                </a:moveTo>
                <a:lnTo>
                  <a:pt x="2438412" y="78562"/>
                </a:lnTo>
                <a:lnTo>
                  <a:pt x="2438412" y="0"/>
                </a:lnTo>
                <a:lnTo>
                  <a:pt x="0" y="0"/>
                </a:lnTo>
                <a:lnTo>
                  <a:pt x="0" y="78562"/>
                </a:lnTo>
                <a:close/>
              </a:path>
            </a:pathLst>
          </a:custGeom>
          <a:solidFill>
            <a:schemeClr val="accent5"/>
          </a:solidFill>
        </p:spPr>
        <p:txBody>
          <a:bodyPr wrap="square" lIns="0" tIns="0" rIns="0" bIns="0" rtlCol="0"/>
          <a:lstStyle/>
          <a:p>
            <a:endParaRPr b="0" i="0" dirty="0">
              <a:latin typeface="Arial" charset="0"/>
            </a:endParaRPr>
          </a:p>
        </p:txBody>
      </p:sp>
      <p:sp>
        <p:nvSpPr>
          <p:cNvPr id="22" name="object 17"/>
          <p:cNvSpPr/>
          <p:nvPr userDrawn="1"/>
        </p:nvSpPr>
        <p:spPr>
          <a:xfrm>
            <a:off x="0" y="5486374"/>
            <a:ext cx="2439035" cy="50400"/>
          </a:xfrm>
          <a:custGeom>
            <a:avLst/>
            <a:gdLst/>
            <a:ahLst/>
            <a:cxnLst/>
            <a:rect l="l" t="t" r="r" b="b"/>
            <a:pathLst>
              <a:path w="2439035" h="78739">
                <a:moveTo>
                  <a:pt x="0" y="78562"/>
                </a:moveTo>
                <a:lnTo>
                  <a:pt x="2438412" y="78562"/>
                </a:lnTo>
                <a:lnTo>
                  <a:pt x="2438412" y="0"/>
                </a:lnTo>
                <a:lnTo>
                  <a:pt x="0" y="0"/>
                </a:lnTo>
                <a:lnTo>
                  <a:pt x="0" y="78562"/>
                </a:lnTo>
                <a:close/>
              </a:path>
            </a:pathLst>
          </a:custGeom>
          <a:solidFill>
            <a:schemeClr val="accent1"/>
          </a:solidFill>
        </p:spPr>
        <p:txBody>
          <a:bodyPr wrap="square" lIns="0" tIns="0" rIns="0" bIns="0" rtlCol="0"/>
          <a:lstStyle/>
          <a:p>
            <a:endParaRPr b="0" i="0" dirty="0">
              <a:latin typeface="Arial" charset="0"/>
            </a:endParaRPr>
          </a:p>
        </p:txBody>
      </p:sp>
      <p:sp>
        <p:nvSpPr>
          <p:cNvPr id="23" name="object 18"/>
          <p:cNvSpPr/>
          <p:nvPr userDrawn="1"/>
        </p:nvSpPr>
        <p:spPr>
          <a:xfrm>
            <a:off x="4876850" y="5486374"/>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3"/>
          </a:solidFill>
        </p:spPr>
        <p:txBody>
          <a:bodyPr wrap="square" lIns="0" tIns="0" rIns="0" bIns="0" rtlCol="0"/>
          <a:lstStyle/>
          <a:p>
            <a:endParaRPr b="0" i="0" dirty="0">
              <a:latin typeface="Arial" charset="0"/>
            </a:endParaRPr>
          </a:p>
        </p:txBody>
      </p:sp>
      <p:sp>
        <p:nvSpPr>
          <p:cNvPr id="24" name="object 19"/>
          <p:cNvSpPr/>
          <p:nvPr userDrawn="1"/>
        </p:nvSpPr>
        <p:spPr>
          <a:xfrm>
            <a:off x="7315275" y="5486374"/>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tx1"/>
          </a:solidFill>
        </p:spPr>
        <p:txBody>
          <a:bodyPr wrap="square" lIns="0" tIns="0" rIns="0" bIns="0" rtlCol="0"/>
          <a:lstStyle/>
          <a:p>
            <a:endParaRPr b="0" i="0" dirty="0">
              <a:latin typeface="Arial" charset="0"/>
            </a:endParaRPr>
          </a:p>
        </p:txBody>
      </p:sp>
      <p:sp>
        <p:nvSpPr>
          <p:cNvPr id="25" name="object 20"/>
          <p:cNvSpPr/>
          <p:nvPr userDrawn="1"/>
        </p:nvSpPr>
        <p:spPr>
          <a:xfrm>
            <a:off x="2438425" y="5486374"/>
            <a:ext cx="2439035" cy="50400"/>
          </a:xfrm>
          <a:custGeom>
            <a:avLst/>
            <a:gdLst/>
            <a:ahLst/>
            <a:cxnLst/>
            <a:rect l="l" t="t" r="r" b="b"/>
            <a:pathLst>
              <a:path w="2439035" h="78739">
                <a:moveTo>
                  <a:pt x="0" y="78562"/>
                </a:moveTo>
                <a:lnTo>
                  <a:pt x="2438425" y="78562"/>
                </a:lnTo>
                <a:lnTo>
                  <a:pt x="2438425" y="0"/>
                </a:lnTo>
                <a:lnTo>
                  <a:pt x="0" y="0"/>
                </a:lnTo>
                <a:lnTo>
                  <a:pt x="0" y="78562"/>
                </a:lnTo>
                <a:close/>
              </a:path>
            </a:pathLst>
          </a:custGeom>
          <a:solidFill>
            <a:schemeClr val="accent2"/>
          </a:solidFill>
        </p:spPr>
        <p:txBody>
          <a:bodyPr wrap="square" lIns="0" tIns="0" rIns="0" bIns="0" rtlCol="0"/>
          <a:lstStyle/>
          <a:p>
            <a:endParaRPr b="0" i="0" dirty="0">
              <a:latin typeface="Arial" charset="0"/>
            </a:endParaRPr>
          </a:p>
        </p:txBody>
      </p:sp>
      <p:sp>
        <p:nvSpPr>
          <p:cNvPr id="55" name="Text Placeholder 54"/>
          <p:cNvSpPr>
            <a:spLocks noGrp="1"/>
          </p:cNvSpPr>
          <p:nvPr>
            <p:ph type="body" sz="quarter" idx="10"/>
          </p:nvPr>
        </p:nvSpPr>
        <p:spPr>
          <a:xfrm>
            <a:off x="466241" y="2108200"/>
            <a:ext cx="5867400" cy="3378173"/>
          </a:xfrm>
          <a:prstGeom prst="rect">
            <a:avLst/>
          </a:prstGeom>
        </p:spPr>
        <p:txBody>
          <a:bodyPr lIns="0" tIns="0" rIns="0" bIns="0"/>
          <a:lstStyle>
            <a:lvl1pPr>
              <a:defRPr sz="4700" b="0">
                <a:solidFill>
                  <a:schemeClr val="bg1"/>
                </a:solidFill>
                <a:latin typeface="Georgia" charset="0"/>
                <a:ea typeface="Georgia" charset="0"/>
                <a:cs typeface="Georgia" charset="0"/>
              </a:defRPr>
            </a:lvl1pPr>
            <a:lvl2pPr marL="6350" indent="0">
              <a:spcAft>
                <a:spcPts val="1800"/>
              </a:spcAft>
              <a:tabLst/>
              <a:defRPr sz="4700" b="1">
                <a:solidFill>
                  <a:schemeClr val="bg1"/>
                </a:solidFill>
                <a:latin typeface="Georgia" charset="0"/>
                <a:ea typeface="Georgia" charset="0"/>
                <a:cs typeface="Georgia" charset="0"/>
              </a:defRPr>
            </a:lvl2pPr>
            <a:lvl3pPr marL="6350" indent="0">
              <a:spcAft>
                <a:spcPts val="1600"/>
              </a:spcAft>
              <a:tabLst/>
              <a:defRPr sz="1600" b="0" i="0">
                <a:solidFill>
                  <a:schemeClr val="bg1"/>
                </a:solidFill>
                <a:latin typeface="Arial" charset="0"/>
                <a:ea typeface="Arial" charset="0"/>
                <a:cs typeface="Arial" charset="0"/>
              </a:defRPr>
            </a:lvl3pPr>
            <a:lvl4pPr marL="6350" indent="0">
              <a:tabLst/>
              <a:defRPr sz="1200" b="0" i="0">
                <a:solidFill>
                  <a:schemeClr val="bg1"/>
                </a:solidFill>
                <a:latin typeface="Arial" charset="0"/>
                <a:ea typeface="Arial" charset="0"/>
                <a:cs typeface="Arial" charset="0"/>
              </a:defRPr>
            </a:lvl4pPr>
            <a:lvl5pPr marL="6350" indent="0">
              <a:tabLst/>
              <a:defRPr sz="1200" b="0" i="0">
                <a:solidFill>
                  <a:schemeClr val="bg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2"/>
          </p:nvPr>
        </p:nvSpPr>
        <p:spPr/>
        <p:txBody>
          <a:bodyPr/>
          <a:lstStyle>
            <a:lvl1pPr>
              <a:defRPr b="0" i="0">
                <a:latin typeface="Arial" charset="0"/>
                <a:ea typeface="Arial" charset="0"/>
                <a:cs typeface="Arial" charset="0"/>
              </a:defRPr>
            </a:lvl1pPr>
          </a:lstStyle>
          <a:p>
            <a:r>
              <a:rPr lang="de-DE"/>
              <a:t>2020 © Harneys</a:t>
            </a:r>
            <a:endParaRPr lang="en-US"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35200" y="190500"/>
            <a:ext cx="2523592" cy="1051200"/>
          </a:xfrm>
          <a:prstGeom prst="rect">
            <a:avLst/>
          </a:prstGeom>
        </p:spPr>
      </p:pic>
      <p:pic>
        <p:nvPicPr>
          <p:cNvPr id="20" name="Picture 19"/>
          <p:cNvPicPr>
            <a:picLocks noChangeAspect="1"/>
          </p:cNvPicPr>
          <p:nvPr userDrawn="1"/>
        </p:nvPicPr>
        <p:blipFill rotWithShape="1">
          <a:blip r:embed="rId3" cstate="print">
            <a:extLst>
              <a:ext uri="{28A0092B-C50C-407E-A947-70E740481C1C}">
                <a14:useLocalDpi xmlns:a14="http://schemas.microsoft.com/office/drawing/2010/main" val="0"/>
              </a:ext>
            </a:extLst>
          </a:blip>
          <a:srcRect l="25000" t="40695" r="27272" b="40771"/>
          <a:stretch/>
        </p:blipFill>
        <p:spPr>
          <a:xfrm>
            <a:off x="10332000" y="6302821"/>
            <a:ext cx="1512168" cy="288032"/>
          </a:xfrm>
          <a:prstGeom prst="rect">
            <a:avLst/>
          </a:prstGeom>
        </p:spPr>
      </p:pic>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olor Block - Yellow">
    <p:spTree>
      <p:nvGrpSpPr>
        <p:cNvPr id="1" name=""/>
        <p:cNvGrpSpPr/>
        <p:nvPr/>
      </p:nvGrpSpPr>
      <p:grpSpPr>
        <a:xfrm>
          <a:off x="0" y="0"/>
          <a:ext cx="0" cy="0"/>
          <a:chOff x="0" y="0"/>
          <a:chExt cx="0" cy="0"/>
        </a:xfrm>
      </p:grpSpPr>
      <p:sp>
        <p:nvSpPr>
          <p:cNvPr id="10" name="object 4">
            <a:extLst>
              <a:ext uri="{FF2B5EF4-FFF2-40B4-BE49-F238E27FC236}">
                <a16:creationId xmlns:a16="http://schemas.microsoft.com/office/drawing/2014/main" id="{11A8E406-4B8E-437F-8729-592A740E9E05}"/>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chemeClr val="accent3"/>
          </a:solidFill>
        </p:spPr>
        <p:txBody>
          <a:bodyPr wrap="square" lIns="0" tIns="0" rIns="0" bIns="0" rtlCol="0"/>
          <a:lstStyle/>
          <a:p>
            <a:endParaRPr dirty="0">
              <a:latin typeface="Arial" charset="0"/>
            </a:endParaRPr>
          </a:p>
        </p:txBody>
      </p:sp>
      <p:sp>
        <p:nvSpPr>
          <p:cNvPr id="5" name="Rectangle 4">
            <a:extLst>
              <a:ext uri="{FF2B5EF4-FFF2-40B4-BE49-F238E27FC236}">
                <a16:creationId xmlns:a16="http://schemas.microsoft.com/office/drawing/2014/main" id="{BA90680A-EE1E-462E-A434-7ED1D366BF0C}"/>
              </a:ext>
            </a:extLst>
          </p:cNvPr>
          <p:cNvSpPr/>
          <p:nvPr userDrawn="1"/>
        </p:nvSpPr>
        <p:spPr>
          <a:xfrm>
            <a:off x="0" y="1384425"/>
            <a:ext cx="12192000" cy="42543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7DEA1D2C-3D0C-46DC-BA43-66D47FCFD4D7}"/>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7BF04115-38D8-4A9B-86F3-C237A9F23FED}"/>
              </a:ext>
            </a:extLst>
          </p:cNvPr>
          <p:cNvSpPr>
            <a:spLocks noGrp="1"/>
          </p:cNvSpPr>
          <p:nvPr>
            <p:ph type="ftr" sz="quarter" idx="10"/>
          </p:nvPr>
        </p:nvSpPr>
        <p:spPr/>
        <p:txBody>
          <a:bodyPr/>
          <a:lstStyle/>
          <a:p>
            <a:r>
              <a:rPr lang="de-DE">
                <a:latin typeface="Arial" charset="0"/>
                <a:ea typeface="Arial" charset="0"/>
                <a:cs typeface="Arial" charset="0"/>
              </a:rPr>
              <a:t>2020 © Harneys</a:t>
            </a:r>
            <a:endParaRPr lang="en-US" dirty="0">
              <a:latin typeface="Arial" charset="0"/>
              <a:ea typeface="Arial" charset="0"/>
              <a:cs typeface="Arial" charset="0"/>
            </a:endParaRPr>
          </a:p>
        </p:txBody>
      </p:sp>
      <p:sp>
        <p:nvSpPr>
          <p:cNvPr id="4" name="Date Placeholder 3">
            <a:extLst>
              <a:ext uri="{FF2B5EF4-FFF2-40B4-BE49-F238E27FC236}">
                <a16:creationId xmlns:a16="http://schemas.microsoft.com/office/drawing/2014/main" id="{B54FA073-B336-4388-A6FF-686791B17FBC}"/>
              </a:ext>
            </a:extLst>
          </p:cNvPr>
          <p:cNvSpPr>
            <a:spLocks noGrp="1"/>
          </p:cNvSpPr>
          <p:nvPr>
            <p:ph type="dt" sz="half" idx="11"/>
          </p:nvPr>
        </p:nvSpPr>
        <p:spPr/>
        <p:txBody>
          <a:bodyPr/>
          <a:lstStyle/>
          <a:p>
            <a:fld id="{2AC76BBE-3373-4399-B22D-28569898FB01}" type="datetime4">
              <a:rPr lang="en-GB" smtClean="0"/>
              <a:t>09 February 2021</a:t>
            </a:fld>
            <a:endParaRPr lang="en-US" dirty="0"/>
          </a:p>
        </p:txBody>
      </p:sp>
      <p:sp>
        <p:nvSpPr>
          <p:cNvPr id="6" name="Text Placeholder 5">
            <a:extLst>
              <a:ext uri="{FF2B5EF4-FFF2-40B4-BE49-F238E27FC236}">
                <a16:creationId xmlns:a16="http://schemas.microsoft.com/office/drawing/2014/main" id="{8D71389F-F6ED-4A0E-A058-78F25FDEE641}"/>
              </a:ext>
            </a:extLst>
          </p:cNvPr>
          <p:cNvSpPr>
            <a:spLocks noGrp="1"/>
          </p:cNvSpPr>
          <p:nvPr>
            <p:ph type="body" sz="quarter" idx="12"/>
          </p:nvPr>
        </p:nvSpPr>
        <p:spPr>
          <a:xfrm>
            <a:off x="457200" y="1371600"/>
            <a:ext cx="11277600" cy="365125"/>
          </a:xfrm>
          <a:prstGeom prst="rect">
            <a:avLst/>
          </a:prstGeom>
        </p:spPr>
        <p:txBody>
          <a:bodyPr/>
          <a:lstStyle>
            <a:lvl1pPr>
              <a:defRPr sz="1600" b="1">
                <a:solidFill>
                  <a:srgbClr val="333F48"/>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8" name="Text Placeholder 7">
            <a:extLst>
              <a:ext uri="{FF2B5EF4-FFF2-40B4-BE49-F238E27FC236}">
                <a16:creationId xmlns:a16="http://schemas.microsoft.com/office/drawing/2014/main" id="{886EAAA4-C988-44CF-8795-80B128159547}"/>
              </a:ext>
            </a:extLst>
          </p:cNvPr>
          <p:cNvSpPr>
            <a:spLocks noGrp="1"/>
          </p:cNvSpPr>
          <p:nvPr>
            <p:ph type="body" sz="quarter" idx="13"/>
          </p:nvPr>
        </p:nvSpPr>
        <p:spPr>
          <a:xfrm>
            <a:off x="457200" y="1736725"/>
            <a:ext cx="11277600" cy="3902075"/>
          </a:xfrm>
          <a:prstGeom prst="rect">
            <a:avLst/>
          </a:prstGeom>
        </p:spPr>
        <p:txBody>
          <a:bodyPr/>
          <a:lstStyle>
            <a:lvl1pPr marL="171450" indent="-171450">
              <a:buFont typeface="Wingdings" panose="05000000000000000000" pitchFamily="2" charset="2"/>
              <a:buChar char="§"/>
              <a:defRPr sz="1200">
                <a:solidFill>
                  <a:srgbClr val="333F48"/>
                </a:solidFill>
                <a:latin typeface="Arial" panose="020B0604020202020204" pitchFamily="34" charset="0"/>
                <a:cs typeface="Arial" panose="020B0604020202020204" pitchFamily="34" charset="0"/>
              </a:defRPr>
            </a:lvl1pPr>
            <a:lvl2pPr>
              <a:defRPr sz="1200">
                <a:solidFill>
                  <a:srgbClr val="333F48"/>
                </a:solidFill>
                <a:latin typeface="Arial" panose="020B0604020202020204" pitchFamily="34" charset="0"/>
                <a:cs typeface="Arial" panose="020B0604020202020204" pitchFamily="34" charset="0"/>
              </a:defRPr>
            </a:lvl2pPr>
            <a:lvl3pPr>
              <a:defRPr sz="1200">
                <a:solidFill>
                  <a:srgbClr val="333F48"/>
                </a:solidFill>
                <a:latin typeface="Arial" panose="020B0604020202020204" pitchFamily="34" charset="0"/>
                <a:cs typeface="Arial" panose="020B0604020202020204" pitchFamily="34" charset="0"/>
              </a:defRPr>
            </a:lvl3pPr>
            <a:lvl4pPr>
              <a:defRPr sz="1200">
                <a:solidFill>
                  <a:srgbClr val="333F48"/>
                </a:solidFill>
                <a:latin typeface="Arial" panose="020B0604020202020204" pitchFamily="34" charset="0"/>
                <a:cs typeface="Arial" panose="020B0604020202020204" pitchFamily="34" charset="0"/>
              </a:defRPr>
            </a:lvl4pPr>
            <a:lvl5pPr>
              <a:defRPr sz="1200">
                <a:solidFill>
                  <a:srgbClr val="333F48"/>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A35112F3-FA02-4E1A-9C10-490C6A1F4F81}"/>
              </a:ext>
            </a:extLst>
          </p:cNvPr>
          <p:cNvSpPr>
            <a:spLocks noGrp="1"/>
          </p:cNvSpPr>
          <p:nvPr>
            <p:ph type="body" sz="quarter" idx="14"/>
          </p:nvPr>
        </p:nvSpPr>
        <p:spPr>
          <a:xfrm>
            <a:off x="457200" y="854875"/>
            <a:ext cx="11277600" cy="516725"/>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12" name="Holder 6">
            <a:extLst>
              <a:ext uri="{FF2B5EF4-FFF2-40B4-BE49-F238E27FC236}">
                <a16:creationId xmlns:a16="http://schemas.microsoft.com/office/drawing/2014/main" id="{47620020-6FA5-4F4D-95BF-0014846DD1EF}"/>
              </a:ext>
            </a:extLst>
          </p:cNvPr>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530B911B-9032-4B36-9CAC-02509E6312A2}" type="slidenum">
              <a:rPr lang="uk-UA" smtClean="0"/>
              <a:pPr marL="25400">
                <a:lnSpc>
                  <a:spcPts val="2780"/>
                </a:lnSpc>
              </a:pPr>
              <a:t>‹#›</a:t>
            </a:fld>
            <a:endParaRPr lang="uk-UA" dirty="0"/>
          </a:p>
        </p:txBody>
      </p:sp>
    </p:spTree>
    <p:extLst>
      <p:ext uri="{BB962C8B-B14F-4D97-AF65-F5344CB8AC3E}">
        <p14:creationId xmlns:p14="http://schemas.microsoft.com/office/powerpoint/2010/main" val="17908289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lor Block - Green">
    <p:spTree>
      <p:nvGrpSpPr>
        <p:cNvPr id="1" name=""/>
        <p:cNvGrpSpPr/>
        <p:nvPr/>
      </p:nvGrpSpPr>
      <p:grpSpPr>
        <a:xfrm>
          <a:off x="0" y="0"/>
          <a:ext cx="0" cy="0"/>
          <a:chOff x="0" y="0"/>
          <a:chExt cx="0" cy="0"/>
        </a:xfrm>
      </p:grpSpPr>
      <p:sp>
        <p:nvSpPr>
          <p:cNvPr id="10" name="object 4">
            <a:extLst>
              <a:ext uri="{FF2B5EF4-FFF2-40B4-BE49-F238E27FC236}">
                <a16:creationId xmlns:a16="http://schemas.microsoft.com/office/drawing/2014/main" id="{11A8E406-4B8E-437F-8729-592A740E9E05}"/>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chemeClr val="accent4"/>
          </a:solidFill>
        </p:spPr>
        <p:txBody>
          <a:bodyPr wrap="square" lIns="0" tIns="0" rIns="0" bIns="0" rtlCol="0"/>
          <a:lstStyle/>
          <a:p>
            <a:endParaRPr dirty="0">
              <a:latin typeface="Arial" charset="0"/>
            </a:endParaRPr>
          </a:p>
        </p:txBody>
      </p:sp>
      <p:sp>
        <p:nvSpPr>
          <p:cNvPr id="5" name="Rectangle 4">
            <a:extLst>
              <a:ext uri="{FF2B5EF4-FFF2-40B4-BE49-F238E27FC236}">
                <a16:creationId xmlns:a16="http://schemas.microsoft.com/office/drawing/2014/main" id="{BA90680A-EE1E-462E-A434-7ED1D366BF0C}"/>
              </a:ext>
            </a:extLst>
          </p:cNvPr>
          <p:cNvSpPr/>
          <p:nvPr userDrawn="1"/>
        </p:nvSpPr>
        <p:spPr>
          <a:xfrm>
            <a:off x="0" y="1384425"/>
            <a:ext cx="12192000" cy="4254375"/>
          </a:xfrm>
          <a:prstGeom prst="rect">
            <a:avLst/>
          </a:prstGeom>
          <a:solidFill>
            <a:srgbClr val="00C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7DEA1D2C-3D0C-46DC-BA43-66D47FCFD4D7}"/>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7BF04115-38D8-4A9B-86F3-C237A9F23FED}"/>
              </a:ext>
            </a:extLst>
          </p:cNvPr>
          <p:cNvSpPr>
            <a:spLocks noGrp="1"/>
          </p:cNvSpPr>
          <p:nvPr>
            <p:ph type="ftr" sz="quarter" idx="10"/>
          </p:nvPr>
        </p:nvSpPr>
        <p:spPr/>
        <p:txBody>
          <a:bodyPr/>
          <a:lstStyle/>
          <a:p>
            <a:r>
              <a:rPr lang="de-DE">
                <a:latin typeface="Arial" charset="0"/>
                <a:ea typeface="Arial" charset="0"/>
                <a:cs typeface="Arial" charset="0"/>
              </a:rPr>
              <a:t>2020 © Harneys</a:t>
            </a:r>
            <a:endParaRPr lang="en-US" dirty="0">
              <a:latin typeface="Arial" charset="0"/>
              <a:ea typeface="Arial" charset="0"/>
              <a:cs typeface="Arial" charset="0"/>
            </a:endParaRPr>
          </a:p>
        </p:txBody>
      </p:sp>
      <p:sp>
        <p:nvSpPr>
          <p:cNvPr id="4" name="Date Placeholder 3">
            <a:extLst>
              <a:ext uri="{FF2B5EF4-FFF2-40B4-BE49-F238E27FC236}">
                <a16:creationId xmlns:a16="http://schemas.microsoft.com/office/drawing/2014/main" id="{B54FA073-B336-4388-A6FF-686791B17FBC}"/>
              </a:ext>
            </a:extLst>
          </p:cNvPr>
          <p:cNvSpPr>
            <a:spLocks noGrp="1"/>
          </p:cNvSpPr>
          <p:nvPr>
            <p:ph type="dt" sz="half" idx="11"/>
          </p:nvPr>
        </p:nvSpPr>
        <p:spPr/>
        <p:txBody>
          <a:bodyPr/>
          <a:lstStyle/>
          <a:p>
            <a:fld id="{16E3A12E-F2EF-49E7-B68C-B1F456C618A1}" type="datetime4">
              <a:rPr lang="en-GB" smtClean="0"/>
              <a:t>09 February 2021</a:t>
            </a:fld>
            <a:endParaRPr lang="en-US" dirty="0"/>
          </a:p>
        </p:txBody>
      </p:sp>
      <p:sp>
        <p:nvSpPr>
          <p:cNvPr id="6" name="Text Placeholder 5">
            <a:extLst>
              <a:ext uri="{FF2B5EF4-FFF2-40B4-BE49-F238E27FC236}">
                <a16:creationId xmlns:a16="http://schemas.microsoft.com/office/drawing/2014/main" id="{8D71389F-F6ED-4A0E-A058-78F25FDEE641}"/>
              </a:ext>
            </a:extLst>
          </p:cNvPr>
          <p:cNvSpPr>
            <a:spLocks noGrp="1"/>
          </p:cNvSpPr>
          <p:nvPr>
            <p:ph type="body" sz="quarter" idx="12"/>
          </p:nvPr>
        </p:nvSpPr>
        <p:spPr>
          <a:xfrm>
            <a:off x="457200" y="1371600"/>
            <a:ext cx="11277600" cy="365125"/>
          </a:xfrm>
          <a:prstGeom prst="rect">
            <a:avLst/>
          </a:prstGeom>
        </p:spPr>
        <p:txBody>
          <a:bodyPr/>
          <a:lstStyle>
            <a:lvl1pPr>
              <a:defRPr sz="1600" b="1">
                <a:solidFill>
                  <a:srgbClr val="333F48"/>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8" name="Text Placeholder 7">
            <a:extLst>
              <a:ext uri="{FF2B5EF4-FFF2-40B4-BE49-F238E27FC236}">
                <a16:creationId xmlns:a16="http://schemas.microsoft.com/office/drawing/2014/main" id="{886EAAA4-C988-44CF-8795-80B128159547}"/>
              </a:ext>
            </a:extLst>
          </p:cNvPr>
          <p:cNvSpPr>
            <a:spLocks noGrp="1"/>
          </p:cNvSpPr>
          <p:nvPr>
            <p:ph type="body" sz="quarter" idx="13"/>
          </p:nvPr>
        </p:nvSpPr>
        <p:spPr>
          <a:xfrm>
            <a:off x="457200" y="1736725"/>
            <a:ext cx="11277600" cy="3902075"/>
          </a:xfrm>
          <a:prstGeom prst="rect">
            <a:avLst/>
          </a:prstGeom>
        </p:spPr>
        <p:txBody>
          <a:bodyPr/>
          <a:lstStyle>
            <a:lvl1pPr marL="171450" indent="-171450">
              <a:buFont typeface="Wingdings" panose="05000000000000000000" pitchFamily="2" charset="2"/>
              <a:buChar char="§"/>
              <a:defRPr sz="1200">
                <a:solidFill>
                  <a:srgbClr val="333F48"/>
                </a:solidFill>
                <a:latin typeface="Arial" panose="020B0604020202020204" pitchFamily="34" charset="0"/>
                <a:cs typeface="Arial" panose="020B0604020202020204" pitchFamily="34" charset="0"/>
              </a:defRPr>
            </a:lvl1pPr>
            <a:lvl2pPr>
              <a:defRPr sz="1200">
                <a:solidFill>
                  <a:srgbClr val="333F48"/>
                </a:solidFill>
                <a:latin typeface="Arial" panose="020B0604020202020204" pitchFamily="34" charset="0"/>
                <a:cs typeface="Arial" panose="020B0604020202020204" pitchFamily="34" charset="0"/>
              </a:defRPr>
            </a:lvl2pPr>
            <a:lvl3pPr>
              <a:defRPr sz="1200">
                <a:solidFill>
                  <a:srgbClr val="333F48"/>
                </a:solidFill>
                <a:latin typeface="Arial" panose="020B0604020202020204" pitchFamily="34" charset="0"/>
                <a:cs typeface="Arial" panose="020B0604020202020204" pitchFamily="34" charset="0"/>
              </a:defRPr>
            </a:lvl3pPr>
            <a:lvl4pPr>
              <a:defRPr sz="1200">
                <a:solidFill>
                  <a:srgbClr val="333F48"/>
                </a:solidFill>
                <a:latin typeface="Arial" panose="020B0604020202020204" pitchFamily="34" charset="0"/>
                <a:cs typeface="Arial" panose="020B0604020202020204" pitchFamily="34" charset="0"/>
              </a:defRPr>
            </a:lvl4pPr>
            <a:lvl5pPr>
              <a:defRPr sz="1200">
                <a:solidFill>
                  <a:srgbClr val="333F48"/>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A35112F3-FA02-4E1A-9C10-490C6A1F4F81}"/>
              </a:ext>
            </a:extLst>
          </p:cNvPr>
          <p:cNvSpPr>
            <a:spLocks noGrp="1"/>
          </p:cNvSpPr>
          <p:nvPr>
            <p:ph type="body" sz="quarter" idx="14"/>
          </p:nvPr>
        </p:nvSpPr>
        <p:spPr>
          <a:xfrm>
            <a:off x="457200" y="854875"/>
            <a:ext cx="11277600" cy="516725"/>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12" name="Holder 6">
            <a:extLst>
              <a:ext uri="{FF2B5EF4-FFF2-40B4-BE49-F238E27FC236}">
                <a16:creationId xmlns:a16="http://schemas.microsoft.com/office/drawing/2014/main" id="{47620020-6FA5-4F4D-95BF-0014846DD1EF}"/>
              </a:ext>
            </a:extLst>
          </p:cNvPr>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530B911B-9032-4B36-9CAC-02509E6312A2}" type="slidenum">
              <a:rPr lang="uk-UA" smtClean="0"/>
              <a:pPr marL="25400">
                <a:lnSpc>
                  <a:spcPts val="2780"/>
                </a:lnSpc>
              </a:pPr>
              <a:t>‹#›</a:t>
            </a:fld>
            <a:endParaRPr lang="uk-UA" dirty="0"/>
          </a:p>
        </p:txBody>
      </p:sp>
    </p:spTree>
    <p:extLst>
      <p:ext uri="{BB962C8B-B14F-4D97-AF65-F5344CB8AC3E}">
        <p14:creationId xmlns:p14="http://schemas.microsoft.com/office/powerpoint/2010/main" val="39257815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lor Block - Purple">
    <p:spTree>
      <p:nvGrpSpPr>
        <p:cNvPr id="1" name=""/>
        <p:cNvGrpSpPr/>
        <p:nvPr/>
      </p:nvGrpSpPr>
      <p:grpSpPr>
        <a:xfrm>
          <a:off x="0" y="0"/>
          <a:ext cx="0" cy="0"/>
          <a:chOff x="0" y="0"/>
          <a:chExt cx="0" cy="0"/>
        </a:xfrm>
      </p:grpSpPr>
      <p:sp>
        <p:nvSpPr>
          <p:cNvPr id="10" name="object 4">
            <a:extLst>
              <a:ext uri="{FF2B5EF4-FFF2-40B4-BE49-F238E27FC236}">
                <a16:creationId xmlns:a16="http://schemas.microsoft.com/office/drawing/2014/main" id="{11A8E406-4B8E-437F-8729-592A740E9E05}"/>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chemeClr val="accent5"/>
          </a:solidFill>
        </p:spPr>
        <p:txBody>
          <a:bodyPr wrap="square" lIns="0" tIns="0" rIns="0" bIns="0" rtlCol="0"/>
          <a:lstStyle/>
          <a:p>
            <a:endParaRPr dirty="0">
              <a:latin typeface="Arial" charset="0"/>
            </a:endParaRPr>
          </a:p>
        </p:txBody>
      </p:sp>
      <p:sp>
        <p:nvSpPr>
          <p:cNvPr id="5" name="Rectangle 4">
            <a:extLst>
              <a:ext uri="{FF2B5EF4-FFF2-40B4-BE49-F238E27FC236}">
                <a16:creationId xmlns:a16="http://schemas.microsoft.com/office/drawing/2014/main" id="{BA90680A-EE1E-462E-A434-7ED1D366BF0C}"/>
              </a:ext>
            </a:extLst>
          </p:cNvPr>
          <p:cNvSpPr/>
          <p:nvPr userDrawn="1"/>
        </p:nvSpPr>
        <p:spPr>
          <a:xfrm>
            <a:off x="0" y="1384425"/>
            <a:ext cx="12192000" cy="4254375"/>
          </a:xfrm>
          <a:prstGeom prst="rect">
            <a:avLst/>
          </a:prstGeom>
          <a:solidFill>
            <a:srgbClr val="C7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7DEA1D2C-3D0C-46DC-BA43-66D47FCFD4D7}"/>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7BF04115-38D8-4A9B-86F3-C237A9F23FED}"/>
              </a:ext>
            </a:extLst>
          </p:cNvPr>
          <p:cNvSpPr>
            <a:spLocks noGrp="1"/>
          </p:cNvSpPr>
          <p:nvPr>
            <p:ph type="ftr" sz="quarter" idx="10"/>
          </p:nvPr>
        </p:nvSpPr>
        <p:spPr/>
        <p:txBody>
          <a:bodyPr/>
          <a:lstStyle/>
          <a:p>
            <a:r>
              <a:rPr lang="de-DE">
                <a:latin typeface="Arial" charset="0"/>
                <a:ea typeface="Arial" charset="0"/>
                <a:cs typeface="Arial" charset="0"/>
              </a:rPr>
              <a:t>2020 © Harneys</a:t>
            </a:r>
            <a:endParaRPr lang="en-US" dirty="0">
              <a:latin typeface="Arial" charset="0"/>
              <a:ea typeface="Arial" charset="0"/>
              <a:cs typeface="Arial" charset="0"/>
            </a:endParaRPr>
          </a:p>
        </p:txBody>
      </p:sp>
      <p:sp>
        <p:nvSpPr>
          <p:cNvPr id="4" name="Date Placeholder 3">
            <a:extLst>
              <a:ext uri="{FF2B5EF4-FFF2-40B4-BE49-F238E27FC236}">
                <a16:creationId xmlns:a16="http://schemas.microsoft.com/office/drawing/2014/main" id="{B54FA073-B336-4388-A6FF-686791B17FBC}"/>
              </a:ext>
            </a:extLst>
          </p:cNvPr>
          <p:cNvSpPr>
            <a:spLocks noGrp="1"/>
          </p:cNvSpPr>
          <p:nvPr>
            <p:ph type="dt" sz="half" idx="11"/>
          </p:nvPr>
        </p:nvSpPr>
        <p:spPr/>
        <p:txBody>
          <a:bodyPr/>
          <a:lstStyle/>
          <a:p>
            <a:fld id="{E126AA8E-7CED-4DDE-823B-8B5E5D6C0539}" type="datetime4">
              <a:rPr lang="en-GB" smtClean="0"/>
              <a:t>09 February 2021</a:t>
            </a:fld>
            <a:endParaRPr lang="en-US" dirty="0"/>
          </a:p>
        </p:txBody>
      </p:sp>
      <p:sp>
        <p:nvSpPr>
          <p:cNvPr id="6" name="Text Placeholder 5">
            <a:extLst>
              <a:ext uri="{FF2B5EF4-FFF2-40B4-BE49-F238E27FC236}">
                <a16:creationId xmlns:a16="http://schemas.microsoft.com/office/drawing/2014/main" id="{8D71389F-F6ED-4A0E-A058-78F25FDEE641}"/>
              </a:ext>
            </a:extLst>
          </p:cNvPr>
          <p:cNvSpPr>
            <a:spLocks noGrp="1"/>
          </p:cNvSpPr>
          <p:nvPr>
            <p:ph type="body" sz="quarter" idx="12"/>
          </p:nvPr>
        </p:nvSpPr>
        <p:spPr>
          <a:xfrm>
            <a:off x="457200" y="1371600"/>
            <a:ext cx="11277600" cy="365125"/>
          </a:xfrm>
          <a:prstGeom prst="rect">
            <a:avLst/>
          </a:prstGeom>
        </p:spPr>
        <p:txBody>
          <a:bodyPr/>
          <a:lstStyle>
            <a:lvl1pPr>
              <a:defRPr sz="1600" b="1">
                <a:solidFill>
                  <a:srgbClr val="333F48"/>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8" name="Text Placeholder 7">
            <a:extLst>
              <a:ext uri="{FF2B5EF4-FFF2-40B4-BE49-F238E27FC236}">
                <a16:creationId xmlns:a16="http://schemas.microsoft.com/office/drawing/2014/main" id="{886EAAA4-C988-44CF-8795-80B128159547}"/>
              </a:ext>
            </a:extLst>
          </p:cNvPr>
          <p:cNvSpPr>
            <a:spLocks noGrp="1"/>
          </p:cNvSpPr>
          <p:nvPr>
            <p:ph type="body" sz="quarter" idx="13"/>
          </p:nvPr>
        </p:nvSpPr>
        <p:spPr>
          <a:xfrm>
            <a:off x="457200" y="1736725"/>
            <a:ext cx="11277600" cy="3902075"/>
          </a:xfrm>
          <a:prstGeom prst="rect">
            <a:avLst/>
          </a:prstGeom>
        </p:spPr>
        <p:txBody>
          <a:bodyPr/>
          <a:lstStyle>
            <a:lvl1pPr marL="171450" indent="-171450">
              <a:buFont typeface="Wingdings" panose="05000000000000000000" pitchFamily="2" charset="2"/>
              <a:buChar char="§"/>
              <a:defRPr sz="1200">
                <a:solidFill>
                  <a:srgbClr val="333F48"/>
                </a:solidFill>
                <a:latin typeface="Arial" panose="020B0604020202020204" pitchFamily="34" charset="0"/>
                <a:cs typeface="Arial" panose="020B0604020202020204" pitchFamily="34" charset="0"/>
              </a:defRPr>
            </a:lvl1pPr>
            <a:lvl2pPr>
              <a:defRPr sz="1200">
                <a:solidFill>
                  <a:srgbClr val="333F48"/>
                </a:solidFill>
                <a:latin typeface="Arial" panose="020B0604020202020204" pitchFamily="34" charset="0"/>
                <a:cs typeface="Arial" panose="020B0604020202020204" pitchFamily="34" charset="0"/>
              </a:defRPr>
            </a:lvl2pPr>
            <a:lvl3pPr>
              <a:defRPr sz="1200">
                <a:solidFill>
                  <a:srgbClr val="333F48"/>
                </a:solidFill>
                <a:latin typeface="Arial" panose="020B0604020202020204" pitchFamily="34" charset="0"/>
                <a:cs typeface="Arial" panose="020B0604020202020204" pitchFamily="34" charset="0"/>
              </a:defRPr>
            </a:lvl3pPr>
            <a:lvl4pPr>
              <a:defRPr sz="1200">
                <a:solidFill>
                  <a:srgbClr val="333F48"/>
                </a:solidFill>
                <a:latin typeface="Arial" panose="020B0604020202020204" pitchFamily="34" charset="0"/>
                <a:cs typeface="Arial" panose="020B0604020202020204" pitchFamily="34" charset="0"/>
              </a:defRPr>
            </a:lvl4pPr>
            <a:lvl5pPr>
              <a:defRPr sz="1200">
                <a:solidFill>
                  <a:srgbClr val="333F48"/>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A35112F3-FA02-4E1A-9C10-490C6A1F4F81}"/>
              </a:ext>
            </a:extLst>
          </p:cNvPr>
          <p:cNvSpPr>
            <a:spLocks noGrp="1"/>
          </p:cNvSpPr>
          <p:nvPr>
            <p:ph type="body" sz="quarter" idx="14"/>
          </p:nvPr>
        </p:nvSpPr>
        <p:spPr>
          <a:xfrm>
            <a:off x="457200" y="854875"/>
            <a:ext cx="11277600" cy="516725"/>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12" name="Holder 6">
            <a:extLst>
              <a:ext uri="{FF2B5EF4-FFF2-40B4-BE49-F238E27FC236}">
                <a16:creationId xmlns:a16="http://schemas.microsoft.com/office/drawing/2014/main" id="{47620020-6FA5-4F4D-95BF-0014846DD1EF}"/>
              </a:ext>
            </a:extLst>
          </p:cNvPr>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530B911B-9032-4B36-9CAC-02509E6312A2}" type="slidenum">
              <a:rPr lang="uk-UA" smtClean="0"/>
              <a:pPr marL="25400">
                <a:lnSpc>
                  <a:spcPts val="2780"/>
                </a:lnSpc>
              </a:pPr>
              <a:t>‹#›</a:t>
            </a:fld>
            <a:endParaRPr lang="uk-UA" dirty="0"/>
          </a:p>
        </p:txBody>
      </p:sp>
    </p:spTree>
    <p:extLst>
      <p:ext uri="{BB962C8B-B14F-4D97-AF65-F5344CB8AC3E}">
        <p14:creationId xmlns:p14="http://schemas.microsoft.com/office/powerpoint/2010/main" val="4160086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ody 2 - Charcoal 2 Col">
    <p:spTree>
      <p:nvGrpSpPr>
        <p:cNvPr id="1" name=""/>
        <p:cNvGrpSpPr/>
        <p:nvPr/>
      </p:nvGrpSpPr>
      <p:grpSpPr>
        <a:xfrm>
          <a:off x="0" y="0"/>
          <a:ext cx="0" cy="0"/>
          <a:chOff x="0" y="0"/>
          <a:chExt cx="0" cy="0"/>
        </a:xfrm>
      </p:grpSpPr>
      <p:sp>
        <p:nvSpPr>
          <p:cNvPr id="12" name="object 4">
            <a:extLst>
              <a:ext uri="{FF2B5EF4-FFF2-40B4-BE49-F238E27FC236}">
                <a16:creationId xmlns:a16="http://schemas.microsoft.com/office/drawing/2014/main" id="{AC4030A5-51C5-4C85-BD2C-0E76FC4219F2}"/>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chemeClr val="tx1"/>
          </a:solidFill>
        </p:spPr>
        <p:txBody>
          <a:bodyPr wrap="square" lIns="0" tIns="0" rIns="0" bIns="0" rtlCol="0"/>
          <a:lstStyle/>
          <a:p>
            <a:endParaRPr dirty="0">
              <a:latin typeface="Arial" charset="0"/>
            </a:endParaRPr>
          </a:p>
        </p:txBody>
      </p:sp>
      <p:sp>
        <p:nvSpPr>
          <p:cNvPr id="11" name="object 3">
            <a:extLst>
              <a:ext uri="{FF2B5EF4-FFF2-40B4-BE49-F238E27FC236}">
                <a16:creationId xmlns:a16="http://schemas.microsoft.com/office/drawing/2014/main" id="{76029EF3-465B-4A01-8795-9CDE942D85E8}"/>
              </a:ext>
            </a:extLst>
          </p:cNvPr>
          <p:cNvSpPr/>
          <p:nvPr userDrawn="1"/>
        </p:nvSpPr>
        <p:spPr>
          <a:xfrm>
            <a:off x="0" y="1593850"/>
            <a:ext cx="3658235" cy="5270500"/>
          </a:xfrm>
          <a:custGeom>
            <a:avLst/>
            <a:gdLst/>
            <a:ahLst/>
            <a:cxnLst/>
            <a:rect l="l" t="t" r="r" b="b"/>
            <a:pathLst>
              <a:path w="3658235" h="5270500">
                <a:moveTo>
                  <a:pt x="0" y="5270398"/>
                </a:moveTo>
                <a:lnTo>
                  <a:pt x="3657638" y="5270398"/>
                </a:lnTo>
                <a:lnTo>
                  <a:pt x="3657638" y="0"/>
                </a:lnTo>
                <a:lnTo>
                  <a:pt x="0" y="0"/>
                </a:lnTo>
                <a:lnTo>
                  <a:pt x="0" y="5270398"/>
                </a:lnTo>
                <a:close/>
              </a:path>
            </a:pathLst>
          </a:custGeom>
          <a:solidFill>
            <a:srgbClr val="333F48"/>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7" name="Text Placeholder 16"/>
          <p:cNvSpPr>
            <a:spLocks noGrp="1"/>
          </p:cNvSpPr>
          <p:nvPr>
            <p:ph type="body" sz="quarter" idx="11"/>
          </p:nvPr>
        </p:nvSpPr>
        <p:spPr>
          <a:xfrm>
            <a:off x="457200" y="854875"/>
            <a:ext cx="8991600" cy="516726"/>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20" name="Title 19"/>
          <p:cNvSpPr>
            <a:spLocks noGrp="1"/>
          </p:cNvSpPr>
          <p:nvPr>
            <p:ph type="title"/>
          </p:nvPr>
        </p:nvSpPr>
        <p:spPr>
          <a:xfrm>
            <a:off x="457200" y="411163"/>
            <a:ext cx="8991600" cy="430887"/>
          </a:xfrm>
        </p:spPr>
        <p:txBody>
          <a:bodyPr/>
          <a:lstStyle>
            <a:lvl1pPr>
              <a:defRPr>
                <a:solidFill>
                  <a:schemeClr val="tx1"/>
                </a:solidFill>
              </a:defRPr>
            </a:lvl1pPr>
          </a:lstStyle>
          <a:p>
            <a:r>
              <a:rPr lang="en-US"/>
              <a:t>Click to edit Master title style</a:t>
            </a:r>
            <a:endParaRPr lang="en-US" dirty="0"/>
          </a:p>
        </p:txBody>
      </p:sp>
      <p:sp>
        <p:nvSpPr>
          <p:cNvPr id="9" name="object 23"/>
          <p:cNvSpPr/>
          <p:nvPr userDrawn="1"/>
        </p:nvSpPr>
        <p:spPr>
          <a:xfrm>
            <a:off x="4876850" y="1609172"/>
            <a:ext cx="1903730" cy="0"/>
          </a:xfrm>
          <a:custGeom>
            <a:avLst/>
            <a:gdLst/>
            <a:ahLst/>
            <a:cxnLst/>
            <a:rect l="l" t="t" r="r" b="b"/>
            <a:pathLst>
              <a:path w="1903729">
                <a:moveTo>
                  <a:pt x="0" y="0"/>
                </a:moveTo>
                <a:lnTo>
                  <a:pt x="1903209" y="0"/>
                </a:lnTo>
              </a:path>
            </a:pathLst>
          </a:custGeom>
          <a:ln w="43141">
            <a:solidFill>
              <a:srgbClr val="313C46"/>
            </a:solidFill>
          </a:ln>
        </p:spPr>
        <p:txBody>
          <a:bodyPr wrap="square" lIns="0" tIns="0" rIns="0" bIns="0" rtlCol="0"/>
          <a:lstStyle/>
          <a:p>
            <a:endParaRPr b="0" i="0" dirty="0">
              <a:latin typeface="Arial" charset="0"/>
            </a:endParaRPr>
          </a:p>
        </p:txBody>
      </p:sp>
      <p:sp>
        <p:nvSpPr>
          <p:cNvPr id="2" name="Date Placeholder 1"/>
          <p:cNvSpPr>
            <a:spLocks noGrp="1"/>
          </p:cNvSpPr>
          <p:nvPr>
            <p:ph type="dt" sz="half" idx="16"/>
          </p:nvPr>
        </p:nvSpPr>
        <p:spPr/>
        <p:txBody>
          <a:bodyPr/>
          <a:lstStyle/>
          <a:p>
            <a:fld id="{2155CFFE-4BFA-4E34-82B7-C92A22AB4330}" type="datetime4">
              <a:rPr lang="en-GB" smtClean="0"/>
              <a:t>09 February 2021</a:t>
            </a:fld>
            <a:endParaRPr lang="en-US" dirty="0"/>
          </a:p>
        </p:txBody>
      </p:sp>
      <p:sp>
        <p:nvSpPr>
          <p:cNvPr id="4" name="Footer Placeholder 3"/>
          <p:cNvSpPr>
            <a:spLocks noGrp="1"/>
          </p:cNvSpPr>
          <p:nvPr>
            <p:ph type="ftr" sz="quarter" idx="17"/>
          </p:nvPr>
        </p:nvSpPr>
        <p:spPr/>
        <p:txBody>
          <a:bodyPr/>
          <a:lstStyle>
            <a:lvl1pPr>
              <a:defRPr b="0" i="0">
                <a:solidFill>
                  <a:schemeClr val="bg1"/>
                </a:solidFill>
                <a:latin typeface="Arial" charset="0"/>
                <a:ea typeface="Arial" charset="0"/>
                <a:cs typeface="Arial" charset="0"/>
              </a:defRPr>
            </a:lvl1pPr>
          </a:lstStyle>
          <a:p>
            <a:r>
              <a:rPr lang="de-DE"/>
              <a:t>2020 © Harneys</a:t>
            </a:r>
            <a:endParaRPr lang="en-US" dirty="0"/>
          </a:p>
        </p:txBody>
      </p:sp>
      <p:sp>
        <p:nvSpPr>
          <p:cNvPr id="13" name="Text Placeholder 18">
            <a:extLst>
              <a:ext uri="{FF2B5EF4-FFF2-40B4-BE49-F238E27FC236}">
                <a16:creationId xmlns:a16="http://schemas.microsoft.com/office/drawing/2014/main" id="{9B493E88-BA2F-4A6C-A259-952C03AF7466}"/>
              </a:ext>
            </a:extLst>
          </p:cNvPr>
          <p:cNvSpPr>
            <a:spLocks noGrp="1"/>
          </p:cNvSpPr>
          <p:nvPr>
            <p:ph type="body" sz="quarter" idx="12" hasCustomPrompt="1"/>
          </p:nvPr>
        </p:nvSpPr>
        <p:spPr>
          <a:xfrm>
            <a:off x="4876850" y="1894518"/>
            <a:ext cx="6476949" cy="313220"/>
          </a:xfrm>
          <a:prstGeom prst="rect">
            <a:avLst/>
          </a:prstGeom>
        </p:spPr>
        <p:txBody>
          <a:bodyPr lIns="0" tIns="0" rIns="0" bIns="0" numCol="1" spcCol="457200"/>
          <a:lstStyle>
            <a:lvl1pPr marL="0" indent="0">
              <a:spcAft>
                <a:spcPts val="800"/>
              </a:spcAft>
              <a:tabLst/>
              <a:defRPr sz="1600" b="1" i="0">
                <a:solidFill>
                  <a:schemeClr val="tx1"/>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0"/>
            <a:r>
              <a:rPr lang="en-US" dirty="0"/>
              <a:t>Click to edit Master text styles</a:t>
            </a:r>
          </a:p>
        </p:txBody>
      </p:sp>
      <p:sp>
        <p:nvSpPr>
          <p:cNvPr id="14" name="Text Placeholder 18">
            <a:extLst>
              <a:ext uri="{FF2B5EF4-FFF2-40B4-BE49-F238E27FC236}">
                <a16:creationId xmlns:a16="http://schemas.microsoft.com/office/drawing/2014/main" id="{D2D508F9-B8AD-43FB-A87C-C660E401E599}"/>
              </a:ext>
            </a:extLst>
          </p:cNvPr>
          <p:cNvSpPr>
            <a:spLocks noGrp="1"/>
          </p:cNvSpPr>
          <p:nvPr>
            <p:ph type="body" sz="quarter" idx="18" hasCustomPrompt="1"/>
          </p:nvPr>
        </p:nvSpPr>
        <p:spPr>
          <a:xfrm>
            <a:off x="4876850" y="2214499"/>
            <a:ext cx="6476949" cy="2882900"/>
          </a:xfrm>
          <a:prstGeom prst="rect">
            <a:avLst/>
          </a:prstGeom>
        </p:spPr>
        <p:txBody>
          <a:bodyPr lIns="0" tIns="0" rIns="0" bIns="0" numCol="2" spcCol="457200"/>
          <a:lstStyle>
            <a:lvl1pPr marL="0" indent="0">
              <a:spcAft>
                <a:spcPts val="800"/>
              </a:spcAft>
              <a:tabLst/>
              <a:defRPr sz="1600" b="1" i="0">
                <a:solidFill>
                  <a:srgbClr val="C79CD3"/>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1"/>
            <a:r>
              <a:rPr lang="en-US" dirty="0"/>
              <a:t>Bullet 1</a:t>
            </a:r>
          </a:p>
          <a:p>
            <a:pPr lvl="2"/>
            <a:r>
              <a:rPr lang="en-US" dirty="0"/>
              <a:t>Bullet 2</a:t>
            </a:r>
          </a:p>
          <a:p>
            <a:pPr lvl="2"/>
            <a:r>
              <a:rPr lang="en-US" dirty="0"/>
              <a:t>Bullet 3</a:t>
            </a:r>
          </a:p>
          <a:p>
            <a:pPr lvl="2"/>
            <a:r>
              <a:rPr lang="en-US" dirty="0"/>
              <a:t>Bullet 4</a:t>
            </a:r>
          </a:p>
          <a:p>
            <a:pPr lvl="2"/>
            <a:r>
              <a:rPr lang="en-US" dirty="0"/>
              <a:t>Bullet 5</a:t>
            </a:r>
          </a:p>
          <a:p>
            <a:pPr lvl="2"/>
            <a:r>
              <a:rPr lang="en-US" dirty="0"/>
              <a:t>Bullet 6</a:t>
            </a:r>
          </a:p>
          <a:p>
            <a:pPr lvl="2"/>
            <a:r>
              <a:rPr lang="en-US" dirty="0"/>
              <a:t>Bullet 7</a:t>
            </a:r>
          </a:p>
          <a:p>
            <a:pPr lvl="2"/>
            <a:r>
              <a:rPr lang="en-US" dirty="0"/>
              <a:t>Bullet 8</a:t>
            </a:r>
          </a:p>
          <a:p>
            <a:pPr lvl="2"/>
            <a:r>
              <a:rPr lang="en-US" dirty="0"/>
              <a:t>Bullet 9</a:t>
            </a:r>
          </a:p>
          <a:p>
            <a:pPr lvl="2"/>
            <a:r>
              <a:rPr lang="en-US" dirty="0"/>
              <a:t>Bullet 10</a:t>
            </a:r>
          </a:p>
          <a:p>
            <a:pPr lvl="2"/>
            <a:r>
              <a:rPr lang="en-US" dirty="0"/>
              <a:t>Bullet 11</a:t>
            </a:r>
          </a:p>
          <a:p>
            <a:pPr lvl="2"/>
            <a:r>
              <a:rPr lang="en-US" dirty="0"/>
              <a:t>Bullet 12</a:t>
            </a:r>
          </a:p>
          <a:p>
            <a:pPr lvl="2"/>
            <a:r>
              <a:rPr lang="en-US" dirty="0"/>
              <a:t>Bullet 13</a:t>
            </a:r>
          </a:p>
          <a:p>
            <a:pPr lvl="2"/>
            <a:r>
              <a:rPr lang="en-US" dirty="0"/>
              <a:t>Bullet 14</a:t>
            </a:r>
          </a:p>
          <a:p>
            <a:pPr lvl="2"/>
            <a:r>
              <a:rPr lang="en-US" dirty="0" err="1"/>
              <a:t>Etc</a:t>
            </a:r>
            <a:r>
              <a:rPr lang="en-US" dirty="0"/>
              <a:t>… </a:t>
            </a:r>
          </a:p>
        </p:txBody>
      </p:sp>
    </p:spTree>
    <p:extLst>
      <p:ext uri="{BB962C8B-B14F-4D97-AF65-F5344CB8AC3E}">
        <p14:creationId xmlns:p14="http://schemas.microsoft.com/office/powerpoint/2010/main" val="3674117485"/>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ody 2 - Blue 2 Col">
    <p:spTree>
      <p:nvGrpSpPr>
        <p:cNvPr id="1" name=""/>
        <p:cNvGrpSpPr/>
        <p:nvPr/>
      </p:nvGrpSpPr>
      <p:grpSpPr>
        <a:xfrm>
          <a:off x="0" y="0"/>
          <a:ext cx="0" cy="0"/>
          <a:chOff x="0" y="0"/>
          <a:chExt cx="0" cy="0"/>
        </a:xfrm>
      </p:grpSpPr>
      <p:sp>
        <p:nvSpPr>
          <p:cNvPr id="12" name="object 4">
            <a:extLst>
              <a:ext uri="{FF2B5EF4-FFF2-40B4-BE49-F238E27FC236}">
                <a16:creationId xmlns:a16="http://schemas.microsoft.com/office/drawing/2014/main" id="{AC4030A5-51C5-4C85-BD2C-0E76FC4219F2}"/>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chemeClr val="accent1"/>
          </a:solidFill>
        </p:spPr>
        <p:txBody>
          <a:bodyPr wrap="square" lIns="0" tIns="0" rIns="0" bIns="0" rtlCol="0"/>
          <a:lstStyle/>
          <a:p>
            <a:endParaRPr dirty="0">
              <a:latin typeface="Arial" charset="0"/>
            </a:endParaRPr>
          </a:p>
        </p:txBody>
      </p:sp>
      <p:sp>
        <p:nvSpPr>
          <p:cNvPr id="11" name="object 3">
            <a:extLst>
              <a:ext uri="{FF2B5EF4-FFF2-40B4-BE49-F238E27FC236}">
                <a16:creationId xmlns:a16="http://schemas.microsoft.com/office/drawing/2014/main" id="{76029EF3-465B-4A01-8795-9CDE942D85E8}"/>
              </a:ext>
            </a:extLst>
          </p:cNvPr>
          <p:cNvSpPr/>
          <p:nvPr userDrawn="1"/>
        </p:nvSpPr>
        <p:spPr>
          <a:xfrm>
            <a:off x="0" y="1593850"/>
            <a:ext cx="3658235" cy="5270500"/>
          </a:xfrm>
          <a:custGeom>
            <a:avLst/>
            <a:gdLst/>
            <a:ahLst/>
            <a:cxnLst/>
            <a:rect l="l" t="t" r="r" b="b"/>
            <a:pathLst>
              <a:path w="3658235" h="5270500">
                <a:moveTo>
                  <a:pt x="0" y="5270398"/>
                </a:moveTo>
                <a:lnTo>
                  <a:pt x="3657638" y="5270398"/>
                </a:lnTo>
                <a:lnTo>
                  <a:pt x="3657638" y="0"/>
                </a:lnTo>
                <a:lnTo>
                  <a:pt x="0" y="0"/>
                </a:lnTo>
                <a:lnTo>
                  <a:pt x="0" y="5270398"/>
                </a:lnTo>
                <a:close/>
              </a:path>
            </a:pathLst>
          </a:custGeom>
          <a:solidFill>
            <a:schemeClr val="accent1"/>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7" name="Text Placeholder 16"/>
          <p:cNvSpPr>
            <a:spLocks noGrp="1"/>
          </p:cNvSpPr>
          <p:nvPr>
            <p:ph type="body" sz="quarter" idx="11"/>
          </p:nvPr>
        </p:nvSpPr>
        <p:spPr>
          <a:xfrm>
            <a:off x="457200" y="854875"/>
            <a:ext cx="8991600" cy="516726"/>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19" name="Text Placeholder 18"/>
          <p:cNvSpPr>
            <a:spLocks noGrp="1"/>
          </p:cNvSpPr>
          <p:nvPr>
            <p:ph type="body" sz="quarter" idx="12" hasCustomPrompt="1"/>
          </p:nvPr>
        </p:nvSpPr>
        <p:spPr>
          <a:xfrm>
            <a:off x="4876850" y="1894518"/>
            <a:ext cx="6476949" cy="313220"/>
          </a:xfrm>
          <a:prstGeom prst="rect">
            <a:avLst/>
          </a:prstGeom>
        </p:spPr>
        <p:txBody>
          <a:bodyPr lIns="0" tIns="0" rIns="0" bIns="0" numCol="1" spcCol="457200"/>
          <a:lstStyle>
            <a:lvl1pPr marL="0" indent="0">
              <a:spcAft>
                <a:spcPts val="800"/>
              </a:spcAft>
              <a:tabLst/>
              <a:defRPr sz="1600" b="1" i="0">
                <a:solidFill>
                  <a:schemeClr val="accent1"/>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0"/>
            <a:r>
              <a:rPr lang="en-US" dirty="0"/>
              <a:t>Click to edit Master text styles</a:t>
            </a:r>
          </a:p>
        </p:txBody>
      </p:sp>
      <p:sp>
        <p:nvSpPr>
          <p:cNvPr id="20" name="Title 19"/>
          <p:cNvSpPr>
            <a:spLocks noGrp="1"/>
          </p:cNvSpPr>
          <p:nvPr>
            <p:ph type="title"/>
          </p:nvPr>
        </p:nvSpPr>
        <p:spPr>
          <a:xfrm>
            <a:off x="457200" y="411163"/>
            <a:ext cx="8991600" cy="430887"/>
          </a:xfrm>
        </p:spPr>
        <p:txBody>
          <a:bodyPr/>
          <a:lstStyle>
            <a:lvl1pPr>
              <a:defRPr>
                <a:solidFill>
                  <a:schemeClr val="tx1"/>
                </a:solidFill>
              </a:defRPr>
            </a:lvl1pPr>
          </a:lstStyle>
          <a:p>
            <a:r>
              <a:rPr lang="en-US"/>
              <a:t>Click to edit Master title style</a:t>
            </a:r>
            <a:endParaRPr lang="en-US" dirty="0"/>
          </a:p>
        </p:txBody>
      </p:sp>
      <p:sp>
        <p:nvSpPr>
          <p:cNvPr id="9" name="object 23"/>
          <p:cNvSpPr/>
          <p:nvPr userDrawn="1"/>
        </p:nvSpPr>
        <p:spPr>
          <a:xfrm>
            <a:off x="4876850" y="1609172"/>
            <a:ext cx="1903730" cy="0"/>
          </a:xfrm>
          <a:custGeom>
            <a:avLst/>
            <a:gdLst/>
            <a:ahLst/>
            <a:cxnLst/>
            <a:rect l="l" t="t" r="r" b="b"/>
            <a:pathLst>
              <a:path w="1903729">
                <a:moveTo>
                  <a:pt x="0" y="0"/>
                </a:moveTo>
                <a:lnTo>
                  <a:pt x="1903209" y="0"/>
                </a:lnTo>
              </a:path>
            </a:pathLst>
          </a:custGeom>
          <a:ln w="43141">
            <a:solidFill>
              <a:srgbClr val="313C46"/>
            </a:solidFill>
          </a:ln>
        </p:spPr>
        <p:txBody>
          <a:bodyPr wrap="square" lIns="0" tIns="0" rIns="0" bIns="0" rtlCol="0"/>
          <a:lstStyle/>
          <a:p>
            <a:endParaRPr b="0" i="0" dirty="0">
              <a:latin typeface="Arial" charset="0"/>
            </a:endParaRPr>
          </a:p>
        </p:txBody>
      </p:sp>
      <p:sp>
        <p:nvSpPr>
          <p:cNvPr id="2" name="Date Placeholder 1"/>
          <p:cNvSpPr>
            <a:spLocks noGrp="1"/>
          </p:cNvSpPr>
          <p:nvPr>
            <p:ph type="dt" sz="half" idx="16"/>
          </p:nvPr>
        </p:nvSpPr>
        <p:spPr/>
        <p:txBody>
          <a:bodyPr/>
          <a:lstStyle/>
          <a:p>
            <a:fld id="{1536C6E5-CAD9-4A70-B014-8CEF89BE2DAB}" type="datetime4">
              <a:rPr lang="en-GB" smtClean="0"/>
              <a:t>09 February 2021</a:t>
            </a:fld>
            <a:endParaRPr lang="en-US" dirty="0"/>
          </a:p>
        </p:txBody>
      </p:sp>
      <p:sp>
        <p:nvSpPr>
          <p:cNvPr id="4" name="Footer Placeholder 3"/>
          <p:cNvSpPr>
            <a:spLocks noGrp="1"/>
          </p:cNvSpPr>
          <p:nvPr>
            <p:ph type="ftr" sz="quarter" idx="17"/>
          </p:nvPr>
        </p:nvSpPr>
        <p:spPr/>
        <p:txBody>
          <a:bodyPr/>
          <a:lstStyle>
            <a:lvl1pPr>
              <a:defRPr b="0" i="0">
                <a:solidFill>
                  <a:schemeClr val="bg1"/>
                </a:solidFill>
                <a:latin typeface="Arial" charset="0"/>
                <a:ea typeface="Arial" charset="0"/>
                <a:cs typeface="Arial" charset="0"/>
              </a:defRPr>
            </a:lvl1pPr>
          </a:lstStyle>
          <a:p>
            <a:r>
              <a:rPr lang="de-DE"/>
              <a:t>2020 © Harneys</a:t>
            </a:r>
            <a:endParaRPr lang="en-US" dirty="0"/>
          </a:p>
        </p:txBody>
      </p:sp>
      <p:sp>
        <p:nvSpPr>
          <p:cNvPr id="5" name="Text Placeholder 4">
            <a:extLst>
              <a:ext uri="{FF2B5EF4-FFF2-40B4-BE49-F238E27FC236}">
                <a16:creationId xmlns:a16="http://schemas.microsoft.com/office/drawing/2014/main" id="{44244496-5DFB-46A0-9CFC-9B012D1E0A3A}"/>
              </a:ext>
            </a:extLst>
          </p:cNvPr>
          <p:cNvSpPr>
            <a:spLocks noGrp="1"/>
          </p:cNvSpPr>
          <p:nvPr>
            <p:ph type="body" sz="quarter" idx="19"/>
          </p:nvPr>
        </p:nvSpPr>
        <p:spPr>
          <a:xfrm>
            <a:off x="4876799" y="2264807"/>
            <a:ext cx="6476949" cy="3284323"/>
          </a:xfrm>
          <a:prstGeom prst="rect">
            <a:avLst/>
          </a:prstGeom>
        </p:spPr>
        <p:txBody>
          <a:bodyPr numCol="2" spcCol="457200"/>
          <a:lstStyle>
            <a:lvl1pPr marL="171450" indent="-171450">
              <a:spcAft>
                <a:spcPts val="300"/>
              </a:spcAft>
              <a:buFont typeface="Arial" panose="020B0604020202020204" pitchFamily="34" charset="0"/>
              <a:buChar char="•"/>
              <a:defRPr sz="1200">
                <a:solidFill>
                  <a:srgbClr val="333F48"/>
                </a:solidFill>
                <a:latin typeface="Arial" panose="020B0604020202020204" pitchFamily="34" charset="0"/>
                <a:cs typeface="Arial" panose="020B0604020202020204" pitchFamily="34" charset="0"/>
              </a:defRPr>
            </a:lvl1pPr>
            <a:lvl2pPr marL="628650" indent="-171450">
              <a:buFont typeface="Arial" panose="020B0604020202020204" pitchFamily="34" charset="0"/>
              <a:buChar char="•"/>
              <a:defRPr sz="1200">
                <a:solidFill>
                  <a:srgbClr val="333F48"/>
                </a:solidFill>
                <a:latin typeface="Arial" panose="020B0604020202020204" pitchFamily="34" charset="0"/>
                <a:cs typeface="Arial" panose="020B0604020202020204" pitchFamily="34" charset="0"/>
              </a:defRPr>
            </a:lvl2pPr>
            <a:lvl3pPr marL="1085850" indent="-171450">
              <a:buFont typeface="Arial" panose="020B0604020202020204" pitchFamily="34" charset="0"/>
              <a:buChar char="•"/>
              <a:defRPr sz="1200">
                <a:solidFill>
                  <a:srgbClr val="333F48"/>
                </a:solidFill>
                <a:latin typeface="Arial" panose="020B0604020202020204" pitchFamily="34" charset="0"/>
                <a:cs typeface="Arial" panose="020B0604020202020204" pitchFamily="34" charset="0"/>
              </a:defRPr>
            </a:lvl3pPr>
            <a:lvl4pPr marL="1543050" indent="-171450">
              <a:buFont typeface="Arial" panose="020B0604020202020204" pitchFamily="34" charset="0"/>
              <a:buChar char="•"/>
              <a:defRPr sz="1200">
                <a:solidFill>
                  <a:srgbClr val="333F48"/>
                </a:solidFill>
                <a:latin typeface="Arial" panose="020B0604020202020204" pitchFamily="34" charset="0"/>
                <a:cs typeface="Arial" panose="020B0604020202020204" pitchFamily="34" charset="0"/>
              </a:defRPr>
            </a:lvl4pPr>
            <a:lvl5pPr marL="2000250" indent="-171450">
              <a:buFont typeface="Arial" panose="020B0604020202020204" pitchFamily="34" charset="0"/>
              <a:buChar char="•"/>
              <a:defRPr sz="1200">
                <a:solidFill>
                  <a:srgbClr val="333F4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49700554"/>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ody 2 - White">
    <p:spTree>
      <p:nvGrpSpPr>
        <p:cNvPr id="1" name=""/>
        <p:cNvGrpSpPr/>
        <p:nvPr/>
      </p:nvGrpSpPr>
      <p:grpSpPr>
        <a:xfrm>
          <a:off x="0" y="0"/>
          <a:ext cx="0" cy="0"/>
          <a:chOff x="0" y="0"/>
          <a:chExt cx="0" cy="0"/>
        </a:xfrm>
      </p:grpSpPr>
      <p:sp>
        <p:nvSpPr>
          <p:cNvPr id="12" name="object 4">
            <a:extLst>
              <a:ext uri="{FF2B5EF4-FFF2-40B4-BE49-F238E27FC236}">
                <a16:creationId xmlns:a16="http://schemas.microsoft.com/office/drawing/2014/main" id="{AC4030A5-51C5-4C85-BD2C-0E76FC4219F2}"/>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chemeClr val="accent2"/>
          </a:solidFill>
        </p:spPr>
        <p:txBody>
          <a:bodyPr wrap="square" lIns="0" tIns="0" rIns="0" bIns="0" rtlCol="0"/>
          <a:lstStyle/>
          <a:p>
            <a:endParaRPr dirty="0">
              <a:latin typeface="Arial" charset="0"/>
            </a:endParaRPr>
          </a:p>
        </p:txBody>
      </p:sp>
      <p:sp>
        <p:nvSpPr>
          <p:cNvPr id="11" name="object 3">
            <a:extLst>
              <a:ext uri="{FF2B5EF4-FFF2-40B4-BE49-F238E27FC236}">
                <a16:creationId xmlns:a16="http://schemas.microsoft.com/office/drawing/2014/main" id="{76029EF3-465B-4A01-8795-9CDE942D85E8}"/>
              </a:ext>
            </a:extLst>
          </p:cNvPr>
          <p:cNvSpPr/>
          <p:nvPr userDrawn="1"/>
        </p:nvSpPr>
        <p:spPr>
          <a:xfrm>
            <a:off x="0" y="1593850"/>
            <a:ext cx="3658235" cy="5270500"/>
          </a:xfrm>
          <a:custGeom>
            <a:avLst/>
            <a:gdLst/>
            <a:ahLst/>
            <a:cxnLst/>
            <a:rect l="l" t="t" r="r" b="b"/>
            <a:pathLst>
              <a:path w="3658235" h="5270500">
                <a:moveTo>
                  <a:pt x="0" y="5270398"/>
                </a:moveTo>
                <a:lnTo>
                  <a:pt x="3657638" y="5270398"/>
                </a:lnTo>
                <a:lnTo>
                  <a:pt x="3657638" y="0"/>
                </a:lnTo>
                <a:lnTo>
                  <a:pt x="0" y="0"/>
                </a:lnTo>
                <a:lnTo>
                  <a:pt x="0" y="5270398"/>
                </a:lnTo>
                <a:close/>
              </a:path>
            </a:pathLst>
          </a:custGeom>
          <a:solidFill>
            <a:srgbClr val="FFD700"/>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tx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7" name="Text Placeholder 16"/>
          <p:cNvSpPr>
            <a:spLocks noGrp="1"/>
          </p:cNvSpPr>
          <p:nvPr>
            <p:ph type="body" sz="quarter" idx="11"/>
          </p:nvPr>
        </p:nvSpPr>
        <p:spPr>
          <a:xfrm>
            <a:off x="457200" y="854875"/>
            <a:ext cx="8991600" cy="516726"/>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20" name="Title 19"/>
          <p:cNvSpPr>
            <a:spLocks noGrp="1"/>
          </p:cNvSpPr>
          <p:nvPr>
            <p:ph type="title"/>
          </p:nvPr>
        </p:nvSpPr>
        <p:spPr>
          <a:xfrm>
            <a:off x="457200" y="411163"/>
            <a:ext cx="8991600" cy="430887"/>
          </a:xfrm>
        </p:spPr>
        <p:txBody>
          <a:bodyPr/>
          <a:lstStyle>
            <a:lvl1pPr>
              <a:defRPr>
                <a:solidFill>
                  <a:schemeClr val="tx1"/>
                </a:solidFill>
              </a:defRPr>
            </a:lvl1pPr>
          </a:lstStyle>
          <a:p>
            <a:r>
              <a:rPr lang="en-US"/>
              <a:t>Click to edit Master title style</a:t>
            </a:r>
            <a:endParaRPr lang="en-US" dirty="0"/>
          </a:p>
        </p:txBody>
      </p:sp>
      <p:sp>
        <p:nvSpPr>
          <p:cNvPr id="9" name="object 23"/>
          <p:cNvSpPr/>
          <p:nvPr userDrawn="1"/>
        </p:nvSpPr>
        <p:spPr>
          <a:xfrm>
            <a:off x="4876850" y="1609172"/>
            <a:ext cx="1903730" cy="0"/>
          </a:xfrm>
          <a:custGeom>
            <a:avLst/>
            <a:gdLst/>
            <a:ahLst/>
            <a:cxnLst/>
            <a:rect l="l" t="t" r="r" b="b"/>
            <a:pathLst>
              <a:path w="1903729">
                <a:moveTo>
                  <a:pt x="0" y="0"/>
                </a:moveTo>
                <a:lnTo>
                  <a:pt x="1903209" y="0"/>
                </a:lnTo>
              </a:path>
            </a:pathLst>
          </a:custGeom>
          <a:ln w="43141">
            <a:solidFill>
              <a:srgbClr val="313C46"/>
            </a:solidFill>
          </a:ln>
        </p:spPr>
        <p:txBody>
          <a:bodyPr wrap="square" lIns="0" tIns="0" rIns="0" bIns="0" rtlCol="0"/>
          <a:lstStyle/>
          <a:p>
            <a:endParaRPr b="0" i="0" dirty="0">
              <a:latin typeface="Arial" charset="0"/>
            </a:endParaRPr>
          </a:p>
        </p:txBody>
      </p:sp>
      <p:sp>
        <p:nvSpPr>
          <p:cNvPr id="16" name="Text Placeholder 18"/>
          <p:cNvSpPr>
            <a:spLocks noGrp="1"/>
          </p:cNvSpPr>
          <p:nvPr>
            <p:ph type="body" sz="quarter" idx="15"/>
          </p:nvPr>
        </p:nvSpPr>
        <p:spPr>
          <a:xfrm>
            <a:off x="457200" y="1894518"/>
            <a:ext cx="2819400" cy="1110419"/>
          </a:xfrm>
          <a:prstGeom prst="rect">
            <a:avLst/>
          </a:prstGeom>
        </p:spPr>
        <p:txBody>
          <a:bodyPr lIns="0" tIns="0" rIns="0" bIns="612000">
            <a:spAutoFit/>
          </a:bodyPr>
          <a:lstStyle>
            <a:lvl1pPr marL="7938" indent="0">
              <a:spcAft>
                <a:spcPts val="800"/>
              </a:spcAft>
              <a:tabLst/>
              <a:defRPr sz="1600" b="1">
                <a:solidFill>
                  <a:srgbClr val="333F48"/>
                </a:solidFill>
                <a:latin typeface="Georgia" charset="0"/>
                <a:ea typeface="Georgia" charset="0"/>
                <a:cs typeface="Georgia" charset="0"/>
              </a:defRPr>
            </a:lvl1pPr>
            <a:lvl2pPr marL="182563" indent="-174625">
              <a:spcAft>
                <a:spcPts val="600"/>
              </a:spcAft>
              <a:buClr>
                <a:schemeClr val="tx1"/>
              </a:buClr>
              <a:buFont typeface="Wingdings" charset="2"/>
              <a:buChar char="§"/>
              <a:tabLst/>
              <a:defRPr sz="120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a:solidFill>
                  <a:schemeClr val="tx1"/>
                </a:solidFill>
                <a:latin typeface="Arial" charset="0"/>
                <a:ea typeface="Arial" charset="0"/>
                <a:cs typeface="Arial" charset="0"/>
              </a:defRPr>
            </a:lvl5pPr>
          </a:lstStyle>
          <a:p>
            <a:pPr lvl="0"/>
            <a:r>
              <a:rPr lang="en-US"/>
              <a:t>Click to edit Master text styles</a:t>
            </a:r>
          </a:p>
        </p:txBody>
      </p:sp>
      <p:sp>
        <p:nvSpPr>
          <p:cNvPr id="2" name="Date Placeholder 1"/>
          <p:cNvSpPr>
            <a:spLocks noGrp="1"/>
          </p:cNvSpPr>
          <p:nvPr>
            <p:ph type="dt" sz="half" idx="16"/>
          </p:nvPr>
        </p:nvSpPr>
        <p:spPr/>
        <p:txBody>
          <a:bodyPr/>
          <a:lstStyle/>
          <a:p>
            <a:fld id="{2BABB091-9C4B-4684-8134-90A41E367159}" type="datetime4">
              <a:rPr lang="en-GB" smtClean="0"/>
              <a:t>09 February 2021</a:t>
            </a:fld>
            <a:endParaRPr lang="en-US" dirty="0"/>
          </a:p>
        </p:txBody>
      </p:sp>
      <p:sp>
        <p:nvSpPr>
          <p:cNvPr id="4" name="Footer Placeholder 3"/>
          <p:cNvSpPr>
            <a:spLocks noGrp="1"/>
          </p:cNvSpPr>
          <p:nvPr>
            <p:ph type="ftr" sz="quarter" idx="17"/>
          </p:nvPr>
        </p:nvSpPr>
        <p:spPr/>
        <p:txBody>
          <a:bodyPr/>
          <a:lstStyle>
            <a:lvl1pPr>
              <a:defRPr b="0" i="0">
                <a:latin typeface="Arial" charset="0"/>
                <a:ea typeface="Arial" charset="0"/>
                <a:cs typeface="Arial" charset="0"/>
              </a:defRPr>
            </a:lvl1pPr>
          </a:lstStyle>
          <a:p>
            <a:r>
              <a:rPr lang="de-DE"/>
              <a:t>2020 © Harneys</a:t>
            </a:r>
            <a:endParaRPr lang="en-US" dirty="0"/>
          </a:p>
        </p:txBody>
      </p:sp>
      <p:sp>
        <p:nvSpPr>
          <p:cNvPr id="13" name="Text Placeholder 18">
            <a:extLst>
              <a:ext uri="{FF2B5EF4-FFF2-40B4-BE49-F238E27FC236}">
                <a16:creationId xmlns:a16="http://schemas.microsoft.com/office/drawing/2014/main" id="{622F0B50-9556-456E-BC86-C233E4A30DF2}"/>
              </a:ext>
            </a:extLst>
          </p:cNvPr>
          <p:cNvSpPr>
            <a:spLocks noGrp="1"/>
          </p:cNvSpPr>
          <p:nvPr>
            <p:ph type="body" sz="quarter" idx="12" hasCustomPrompt="1"/>
          </p:nvPr>
        </p:nvSpPr>
        <p:spPr>
          <a:xfrm>
            <a:off x="4876850" y="1894518"/>
            <a:ext cx="6476949" cy="313220"/>
          </a:xfrm>
          <a:prstGeom prst="rect">
            <a:avLst/>
          </a:prstGeom>
        </p:spPr>
        <p:txBody>
          <a:bodyPr lIns="0" tIns="0" rIns="0" bIns="0" numCol="1" spcCol="457200"/>
          <a:lstStyle>
            <a:lvl1pPr marL="0" indent="0">
              <a:spcAft>
                <a:spcPts val="800"/>
              </a:spcAft>
              <a:tabLst/>
              <a:defRPr sz="1600" b="1" i="0">
                <a:solidFill>
                  <a:srgbClr val="F9413A"/>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0"/>
            <a:r>
              <a:rPr lang="en-US" dirty="0"/>
              <a:t>Click to edit Master text styles</a:t>
            </a:r>
          </a:p>
        </p:txBody>
      </p:sp>
      <p:sp>
        <p:nvSpPr>
          <p:cNvPr id="14" name="Text Placeholder 18">
            <a:extLst>
              <a:ext uri="{FF2B5EF4-FFF2-40B4-BE49-F238E27FC236}">
                <a16:creationId xmlns:a16="http://schemas.microsoft.com/office/drawing/2014/main" id="{9370563A-5C5D-45DA-B420-4B050FC782C3}"/>
              </a:ext>
            </a:extLst>
          </p:cNvPr>
          <p:cNvSpPr>
            <a:spLocks noGrp="1"/>
          </p:cNvSpPr>
          <p:nvPr>
            <p:ph type="body" sz="quarter" idx="18" hasCustomPrompt="1"/>
          </p:nvPr>
        </p:nvSpPr>
        <p:spPr>
          <a:xfrm>
            <a:off x="4876850" y="2214499"/>
            <a:ext cx="6476949" cy="2882900"/>
          </a:xfrm>
          <a:prstGeom prst="rect">
            <a:avLst/>
          </a:prstGeom>
        </p:spPr>
        <p:txBody>
          <a:bodyPr lIns="0" tIns="0" rIns="0" bIns="0" numCol="2" spcCol="457200"/>
          <a:lstStyle>
            <a:lvl1pPr marL="0" indent="0">
              <a:spcAft>
                <a:spcPts val="800"/>
              </a:spcAft>
              <a:tabLst/>
              <a:defRPr sz="1600" b="1" i="0">
                <a:solidFill>
                  <a:srgbClr val="C79CD3"/>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1"/>
            <a:r>
              <a:rPr lang="en-US" dirty="0"/>
              <a:t>Bullet 1</a:t>
            </a:r>
          </a:p>
          <a:p>
            <a:pPr lvl="2"/>
            <a:r>
              <a:rPr lang="en-US" dirty="0"/>
              <a:t>Bullet 2</a:t>
            </a:r>
          </a:p>
          <a:p>
            <a:pPr lvl="2"/>
            <a:r>
              <a:rPr lang="en-US" dirty="0"/>
              <a:t>Bullet 3</a:t>
            </a:r>
          </a:p>
          <a:p>
            <a:pPr lvl="2"/>
            <a:r>
              <a:rPr lang="en-US" dirty="0"/>
              <a:t>Bullet 4</a:t>
            </a:r>
          </a:p>
          <a:p>
            <a:pPr lvl="2"/>
            <a:r>
              <a:rPr lang="en-US" dirty="0"/>
              <a:t>Bullet 5</a:t>
            </a:r>
          </a:p>
          <a:p>
            <a:pPr lvl="2"/>
            <a:r>
              <a:rPr lang="en-US" dirty="0"/>
              <a:t>Bullet 6</a:t>
            </a:r>
          </a:p>
          <a:p>
            <a:pPr lvl="2"/>
            <a:r>
              <a:rPr lang="en-US" dirty="0"/>
              <a:t>Bullet 7</a:t>
            </a:r>
          </a:p>
          <a:p>
            <a:pPr lvl="2"/>
            <a:r>
              <a:rPr lang="en-US" dirty="0"/>
              <a:t>Bullet 8</a:t>
            </a:r>
          </a:p>
          <a:p>
            <a:pPr lvl="2"/>
            <a:r>
              <a:rPr lang="en-US" dirty="0"/>
              <a:t>Bullet 9</a:t>
            </a:r>
          </a:p>
          <a:p>
            <a:pPr lvl="2"/>
            <a:r>
              <a:rPr lang="en-US" dirty="0"/>
              <a:t>Bullet 10</a:t>
            </a:r>
          </a:p>
          <a:p>
            <a:pPr lvl="2"/>
            <a:r>
              <a:rPr lang="en-US" dirty="0"/>
              <a:t>Bullet 11</a:t>
            </a:r>
          </a:p>
          <a:p>
            <a:pPr lvl="2"/>
            <a:r>
              <a:rPr lang="en-US" dirty="0"/>
              <a:t>Bullet 12</a:t>
            </a:r>
          </a:p>
          <a:p>
            <a:pPr lvl="2"/>
            <a:r>
              <a:rPr lang="en-US" dirty="0"/>
              <a:t>Bullet 13</a:t>
            </a:r>
          </a:p>
          <a:p>
            <a:pPr lvl="2"/>
            <a:r>
              <a:rPr lang="en-US" dirty="0"/>
              <a:t>Bullet 14</a:t>
            </a:r>
          </a:p>
          <a:p>
            <a:pPr lvl="2"/>
            <a:r>
              <a:rPr lang="en-US" dirty="0" err="1"/>
              <a:t>Etc</a:t>
            </a:r>
            <a:r>
              <a:rPr lang="en-US" dirty="0"/>
              <a:t>… </a:t>
            </a: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Body 2 - White">
    <p:spTree>
      <p:nvGrpSpPr>
        <p:cNvPr id="1" name=""/>
        <p:cNvGrpSpPr/>
        <p:nvPr/>
      </p:nvGrpSpPr>
      <p:grpSpPr>
        <a:xfrm>
          <a:off x="0" y="0"/>
          <a:ext cx="0" cy="0"/>
          <a:chOff x="0" y="0"/>
          <a:chExt cx="0" cy="0"/>
        </a:xfrm>
      </p:grpSpPr>
      <p:sp>
        <p:nvSpPr>
          <p:cNvPr id="12" name="object 4">
            <a:extLst>
              <a:ext uri="{FF2B5EF4-FFF2-40B4-BE49-F238E27FC236}">
                <a16:creationId xmlns:a16="http://schemas.microsoft.com/office/drawing/2014/main" id="{AC4030A5-51C5-4C85-BD2C-0E76FC4219F2}"/>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rgbClr val="F9413A"/>
          </a:solidFill>
        </p:spPr>
        <p:txBody>
          <a:bodyPr wrap="square" lIns="0" tIns="0" rIns="0" bIns="0" rtlCol="0"/>
          <a:lstStyle/>
          <a:p>
            <a:endParaRPr dirty="0">
              <a:latin typeface="Arial" charset="0"/>
            </a:endParaRPr>
          </a:p>
        </p:txBody>
      </p:sp>
      <p:sp>
        <p:nvSpPr>
          <p:cNvPr id="11" name="object 3">
            <a:extLst>
              <a:ext uri="{FF2B5EF4-FFF2-40B4-BE49-F238E27FC236}">
                <a16:creationId xmlns:a16="http://schemas.microsoft.com/office/drawing/2014/main" id="{76029EF3-465B-4A01-8795-9CDE942D85E8}"/>
              </a:ext>
            </a:extLst>
          </p:cNvPr>
          <p:cNvSpPr/>
          <p:nvPr userDrawn="1"/>
        </p:nvSpPr>
        <p:spPr>
          <a:xfrm>
            <a:off x="0" y="1593850"/>
            <a:ext cx="3658235" cy="5270500"/>
          </a:xfrm>
          <a:custGeom>
            <a:avLst/>
            <a:gdLst/>
            <a:ahLst/>
            <a:cxnLst/>
            <a:rect l="l" t="t" r="r" b="b"/>
            <a:pathLst>
              <a:path w="3658235" h="5270500">
                <a:moveTo>
                  <a:pt x="0" y="5270398"/>
                </a:moveTo>
                <a:lnTo>
                  <a:pt x="3657638" y="5270398"/>
                </a:lnTo>
                <a:lnTo>
                  <a:pt x="3657638" y="0"/>
                </a:lnTo>
                <a:lnTo>
                  <a:pt x="0" y="0"/>
                </a:lnTo>
                <a:lnTo>
                  <a:pt x="0" y="5270398"/>
                </a:lnTo>
                <a:close/>
              </a:path>
            </a:pathLst>
          </a:custGeom>
          <a:solidFill>
            <a:schemeClr val="accent3"/>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7" name="Text Placeholder 16"/>
          <p:cNvSpPr>
            <a:spLocks noGrp="1"/>
          </p:cNvSpPr>
          <p:nvPr>
            <p:ph type="body" sz="quarter" idx="11"/>
          </p:nvPr>
        </p:nvSpPr>
        <p:spPr>
          <a:xfrm>
            <a:off x="457200" y="854875"/>
            <a:ext cx="8991600" cy="516726"/>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20" name="Title 19"/>
          <p:cNvSpPr>
            <a:spLocks noGrp="1"/>
          </p:cNvSpPr>
          <p:nvPr>
            <p:ph type="title"/>
          </p:nvPr>
        </p:nvSpPr>
        <p:spPr>
          <a:xfrm>
            <a:off x="457200" y="411163"/>
            <a:ext cx="8991600" cy="430887"/>
          </a:xfrm>
        </p:spPr>
        <p:txBody>
          <a:bodyPr/>
          <a:lstStyle>
            <a:lvl1pPr>
              <a:defRPr>
                <a:solidFill>
                  <a:schemeClr val="tx1"/>
                </a:solidFill>
              </a:defRPr>
            </a:lvl1pPr>
          </a:lstStyle>
          <a:p>
            <a:r>
              <a:rPr lang="en-US"/>
              <a:t>Click to edit Master title style</a:t>
            </a:r>
            <a:endParaRPr lang="en-US" dirty="0"/>
          </a:p>
        </p:txBody>
      </p:sp>
      <p:sp>
        <p:nvSpPr>
          <p:cNvPr id="9" name="object 23"/>
          <p:cNvSpPr/>
          <p:nvPr userDrawn="1"/>
        </p:nvSpPr>
        <p:spPr>
          <a:xfrm>
            <a:off x="4876850" y="1609172"/>
            <a:ext cx="1903730" cy="0"/>
          </a:xfrm>
          <a:custGeom>
            <a:avLst/>
            <a:gdLst/>
            <a:ahLst/>
            <a:cxnLst/>
            <a:rect l="l" t="t" r="r" b="b"/>
            <a:pathLst>
              <a:path w="1903729">
                <a:moveTo>
                  <a:pt x="0" y="0"/>
                </a:moveTo>
                <a:lnTo>
                  <a:pt x="1903209" y="0"/>
                </a:lnTo>
              </a:path>
            </a:pathLst>
          </a:custGeom>
          <a:ln w="43141">
            <a:solidFill>
              <a:srgbClr val="313C46"/>
            </a:solidFill>
          </a:ln>
        </p:spPr>
        <p:txBody>
          <a:bodyPr wrap="square" lIns="0" tIns="0" rIns="0" bIns="0" rtlCol="0"/>
          <a:lstStyle/>
          <a:p>
            <a:endParaRPr b="0" i="0" dirty="0">
              <a:latin typeface="Arial" charset="0"/>
            </a:endParaRPr>
          </a:p>
        </p:txBody>
      </p:sp>
      <p:sp>
        <p:nvSpPr>
          <p:cNvPr id="16" name="Text Placeholder 18"/>
          <p:cNvSpPr>
            <a:spLocks noGrp="1"/>
          </p:cNvSpPr>
          <p:nvPr>
            <p:ph type="body" sz="quarter" idx="15"/>
          </p:nvPr>
        </p:nvSpPr>
        <p:spPr>
          <a:xfrm>
            <a:off x="457200" y="1894518"/>
            <a:ext cx="2819400" cy="1110419"/>
          </a:xfrm>
          <a:prstGeom prst="rect">
            <a:avLst/>
          </a:prstGeom>
        </p:spPr>
        <p:txBody>
          <a:bodyPr lIns="0" tIns="0" rIns="0" bIns="612000">
            <a:spAutoFit/>
          </a:bodyPr>
          <a:lstStyle>
            <a:lvl1pPr marL="7938" indent="0">
              <a:spcAft>
                <a:spcPts val="800"/>
              </a:spcAft>
              <a:tabLst/>
              <a:defRPr sz="1600" b="1">
                <a:solidFill>
                  <a:srgbClr val="333F48"/>
                </a:solidFill>
                <a:latin typeface="Georgia" charset="0"/>
                <a:ea typeface="Georgia" charset="0"/>
                <a:cs typeface="Georgia" charset="0"/>
              </a:defRPr>
            </a:lvl1pPr>
            <a:lvl2pPr marL="182563" indent="-174625">
              <a:spcAft>
                <a:spcPts val="600"/>
              </a:spcAft>
              <a:buClr>
                <a:schemeClr val="tx1"/>
              </a:buClr>
              <a:buFont typeface="Wingdings" charset="2"/>
              <a:buChar char="§"/>
              <a:tabLst/>
              <a:defRPr sz="120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a:solidFill>
                  <a:schemeClr val="tx1"/>
                </a:solidFill>
                <a:latin typeface="Arial" charset="0"/>
                <a:ea typeface="Arial" charset="0"/>
                <a:cs typeface="Arial" charset="0"/>
              </a:defRPr>
            </a:lvl5pPr>
          </a:lstStyle>
          <a:p>
            <a:pPr lvl="0"/>
            <a:r>
              <a:rPr lang="en-US"/>
              <a:t>Click to edit Master text styles</a:t>
            </a:r>
          </a:p>
        </p:txBody>
      </p:sp>
      <p:sp>
        <p:nvSpPr>
          <p:cNvPr id="2" name="Date Placeholder 1"/>
          <p:cNvSpPr>
            <a:spLocks noGrp="1"/>
          </p:cNvSpPr>
          <p:nvPr>
            <p:ph type="dt" sz="half" idx="16"/>
          </p:nvPr>
        </p:nvSpPr>
        <p:spPr/>
        <p:txBody>
          <a:bodyPr/>
          <a:lstStyle/>
          <a:p>
            <a:fld id="{A8F13D0B-34C5-414F-A90E-6ABDF7968853}" type="datetime4">
              <a:rPr lang="en-GB" smtClean="0"/>
              <a:t>09 February 2021</a:t>
            </a:fld>
            <a:endParaRPr lang="en-US" dirty="0"/>
          </a:p>
        </p:txBody>
      </p:sp>
      <p:sp>
        <p:nvSpPr>
          <p:cNvPr id="4" name="Footer Placeholder 3"/>
          <p:cNvSpPr>
            <a:spLocks noGrp="1"/>
          </p:cNvSpPr>
          <p:nvPr>
            <p:ph type="ftr" sz="quarter" idx="17"/>
          </p:nvPr>
        </p:nvSpPr>
        <p:spPr/>
        <p:txBody>
          <a:bodyPr/>
          <a:lstStyle>
            <a:lvl1pPr>
              <a:defRPr b="0" i="0">
                <a:latin typeface="Arial" charset="0"/>
                <a:ea typeface="Arial" charset="0"/>
                <a:cs typeface="Arial" charset="0"/>
              </a:defRPr>
            </a:lvl1pPr>
          </a:lstStyle>
          <a:p>
            <a:r>
              <a:rPr lang="de-DE"/>
              <a:t>2020 © Harneys</a:t>
            </a:r>
            <a:endParaRPr lang="en-US" dirty="0"/>
          </a:p>
        </p:txBody>
      </p:sp>
      <p:sp>
        <p:nvSpPr>
          <p:cNvPr id="13" name="Text Placeholder 18">
            <a:extLst>
              <a:ext uri="{FF2B5EF4-FFF2-40B4-BE49-F238E27FC236}">
                <a16:creationId xmlns:a16="http://schemas.microsoft.com/office/drawing/2014/main" id="{622F0B50-9556-456E-BC86-C233E4A30DF2}"/>
              </a:ext>
            </a:extLst>
          </p:cNvPr>
          <p:cNvSpPr>
            <a:spLocks noGrp="1"/>
          </p:cNvSpPr>
          <p:nvPr>
            <p:ph type="body" sz="quarter" idx="12" hasCustomPrompt="1"/>
          </p:nvPr>
        </p:nvSpPr>
        <p:spPr>
          <a:xfrm>
            <a:off x="4876850" y="1894518"/>
            <a:ext cx="6476949" cy="313220"/>
          </a:xfrm>
          <a:prstGeom prst="rect">
            <a:avLst/>
          </a:prstGeom>
        </p:spPr>
        <p:txBody>
          <a:bodyPr lIns="0" tIns="0" rIns="0" bIns="0" numCol="1" spcCol="457200"/>
          <a:lstStyle>
            <a:lvl1pPr marL="0" indent="0">
              <a:spcAft>
                <a:spcPts val="800"/>
              </a:spcAft>
              <a:tabLst/>
              <a:defRPr sz="1600" b="1" i="0">
                <a:solidFill>
                  <a:srgbClr val="F9413A"/>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0"/>
            <a:r>
              <a:rPr lang="en-US" dirty="0"/>
              <a:t>Click to edit Master text styles</a:t>
            </a:r>
          </a:p>
        </p:txBody>
      </p:sp>
      <p:sp>
        <p:nvSpPr>
          <p:cNvPr id="14" name="Text Placeholder 18">
            <a:extLst>
              <a:ext uri="{FF2B5EF4-FFF2-40B4-BE49-F238E27FC236}">
                <a16:creationId xmlns:a16="http://schemas.microsoft.com/office/drawing/2014/main" id="{9370563A-5C5D-45DA-B420-4B050FC782C3}"/>
              </a:ext>
            </a:extLst>
          </p:cNvPr>
          <p:cNvSpPr>
            <a:spLocks noGrp="1"/>
          </p:cNvSpPr>
          <p:nvPr>
            <p:ph type="body" sz="quarter" idx="18" hasCustomPrompt="1"/>
          </p:nvPr>
        </p:nvSpPr>
        <p:spPr>
          <a:xfrm>
            <a:off x="4876850" y="2214499"/>
            <a:ext cx="6476949" cy="2882900"/>
          </a:xfrm>
          <a:prstGeom prst="rect">
            <a:avLst/>
          </a:prstGeom>
        </p:spPr>
        <p:txBody>
          <a:bodyPr lIns="0" tIns="0" rIns="0" bIns="0" numCol="2" spcCol="457200"/>
          <a:lstStyle>
            <a:lvl1pPr marL="0" indent="0">
              <a:spcAft>
                <a:spcPts val="800"/>
              </a:spcAft>
              <a:tabLst/>
              <a:defRPr sz="1600" b="1" i="0">
                <a:solidFill>
                  <a:srgbClr val="C79CD3"/>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1"/>
            <a:r>
              <a:rPr lang="en-US" dirty="0"/>
              <a:t>Bullet 1</a:t>
            </a:r>
          </a:p>
          <a:p>
            <a:pPr lvl="2"/>
            <a:r>
              <a:rPr lang="en-US" dirty="0"/>
              <a:t>Bullet 2</a:t>
            </a:r>
          </a:p>
          <a:p>
            <a:pPr lvl="2"/>
            <a:r>
              <a:rPr lang="en-US" dirty="0"/>
              <a:t>Bullet 3</a:t>
            </a:r>
          </a:p>
          <a:p>
            <a:pPr lvl="2"/>
            <a:r>
              <a:rPr lang="en-US" dirty="0"/>
              <a:t>Bullet 4</a:t>
            </a:r>
          </a:p>
          <a:p>
            <a:pPr lvl="2"/>
            <a:r>
              <a:rPr lang="en-US" dirty="0"/>
              <a:t>Bullet 5</a:t>
            </a:r>
          </a:p>
          <a:p>
            <a:pPr lvl="2"/>
            <a:r>
              <a:rPr lang="en-US" dirty="0"/>
              <a:t>Bullet 6</a:t>
            </a:r>
          </a:p>
          <a:p>
            <a:pPr lvl="2"/>
            <a:r>
              <a:rPr lang="en-US" dirty="0"/>
              <a:t>Bullet 7</a:t>
            </a:r>
          </a:p>
          <a:p>
            <a:pPr lvl="2"/>
            <a:r>
              <a:rPr lang="en-US" dirty="0"/>
              <a:t>Bullet 8</a:t>
            </a:r>
          </a:p>
          <a:p>
            <a:pPr lvl="2"/>
            <a:r>
              <a:rPr lang="en-US" dirty="0"/>
              <a:t>Bullet 9</a:t>
            </a:r>
          </a:p>
          <a:p>
            <a:pPr lvl="2"/>
            <a:r>
              <a:rPr lang="en-US" dirty="0"/>
              <a:t>Bullet 10</a:t>
            </a:r>
          </a:p>
          <a:p>
            <a:pPr lvl="2"/>
            <a:r>
              <a:rPr lang="en-US" dirty="0"/>
              <a:t>Bullet 11</a:t>
            </a:r>
          </a:p>
          <a:p>
            <a:pPr lvl="2"/>
            <a:r>
              <a:rPr lang="en-US" dirty="0"/>
              <a:t>Bullet 12</a:t>
            </a:r>
          </a:p>
          <a:p>
            <a:pPr lvl="2"/>
            <a:r>
              <a:rPr lang="en-US" dirty="0"/>
              <a:t>Bullet 13</a:t>
            </a:r>
          </a:p>
          <a:p>
            <a:pPr lvl="2"/>
            <a:r>
              <a:rPr lang="en-US" dirty="0"/>
              <a:t>Bullet 14</a:t>
            </a:r>
          </a:p>
          <a:p>
            <a:pPr lvl="2"/>
            <a:r>
              <a:rPr lang="en-US" dirty="0" err="1"/>
              <a:t>Etc</a:t>
            </a:r>
            <a:r>
              <a:rPr lang="en-US" dirty="0"/>
              <a:t>… </a:t>
            </a:r>
          </a:p>
        </p:txBody>
      </p:sp>
    </p:spTree>
    <p:extLst>
      <p:ext uri="{BB962C8B-B14F-4D97-AF65-F5344CB8AC3E}">
        <p14:creationId xmlns:p14="http://schemas.microsoft.com/office/powerpoint/2010/main" val="4146611823"/>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ody 2 - Green 2 Col">
    <p:spTree>
      <p:nvGrpSpPr>
        <p:cNvPr id="1" name=""/>
        <p:cNvGrpSpPr/>
        <p:nvPr/>
      </p:nvGrpSpPr>
      <p:grpSpPr>
        <a:xfrm>
          <a:off x="0" y="0"/>
          <a:ext cx="0" cy="0"/>
          <a:chOff x="0" y="0"/>
          <a:chExt cx="0" cy="0"/>
        </a:xfrm>
      </p:grpSpPr>
      <p:sp>
        <p:nvSpPr>
          <p:cNvPr id="12" name="object 4">
            <a:extLst>
              <a:ext uri="{FF2B5EF4-FFF2-40B4-BE49-F238E27FC236}">
                <a16:creationId xmlns:a16="http://schemas.microsoft.com/office/drawing/2014/main" id="{AC4030A5-51C5-4C85-BD2C-0E76FC4219F2}"/>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chemeClr val="accent4"/>
          </a:solidFill>
        </p:spPr>
        <p:txBody>
          <a:bodyPr wrap="square" lIns="0" tIns="0" rIns="0" bIns="0" rtlCol="0"/>
          <a:lstStyle/>
          <a:p>
            <a:endParaRPr dirty="0">
              <a:latin typeface="Arial" charset="0"/>
            </a:endParaRPr>
          </a:p>
        </p:txBody>
      </p:sp>
      <p:sp>
        <p:nvSpPr>
          <p:cNvPr id="11" name="object 3">
            <a:extLst>
              <a:ext uri="{FF2B5EF4-FFF2-40B4-BE49-F238E27FC236}">
                <a16:creationId xmlns:a16="http://schemas.microsoft.com/office/drawing/2014/main" id="{76029EF3-465B-4A01-8795-9CDE942D85E8}"/>
              </a:ext>
            </a:extLst>
          </p:cNvPr>
          <p:cNvSpPr/>
          <p:nvPr userDrawn="1"/>
        </p:nvSpPr>
        <p:spPr>
          <a:xfrm>
            <a:off x="0" y="1593850"/>
            <a:ext cx="3658235" cy="5270500"/>
          </a:xfrm>
          <a:custGeom>
            <a:avLst/>
            <a:gdLst/>
            <a:ahLst/>
            <a:cxnLst/>
            <a:rect l="l" t="t" r="r" b="b"/>
            <a:pathLst>
              <a:path w="3658235" h="5270500">
                <a:moveTo>
                  <a:pt x="0" y="5270398"/>
                </a:moveTo>
                <a:lnTo>
                  <a:pt x="3657638" y="5270398"/>
                </a:lnTo>
                <a:lnTo>
                  <a:pt x="3657638" y="0"/>
                </a:lnTo>
                <a:lnTo>
                  <a:pt x="0" y="0"/>
                </a:lnTo>
                <a:lnTo>
                  <a:pt x="0" y="5270398"/>
                </a:lnTo>
                <a:close/>
              </a:path>
            </a:pathLst>
          </a:custGeom>
          <a:solidFill>
            <a:srgbClr val="00C6B1"/>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7" name="Text Placeholder 16"/>
          <p:cNvSpPr>
            <a:spLocks noGrp="1"/>
          </p:cNvSpPr>
          <p:nvPr>
            <p:ph type="body" sz="quarter" idx="11"/>
          </p:nvPr>
        </p:nvSpPr>
        <p:spPr>
          <a:xfrm>
            <a:off x="457200" y="854875"/>
            <a:ext cx="8991600" cy="516726"/>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20" name="Title 19"/>
          <p:cNvSpPr>
            <a:spLocks noGrp="1"/>
          </p:cNvSpPr>
          <p:nvPr>
            <p:ph type="title"/>
          </p:nvPr>
        </p:nvSpPr>
        <p:spPr>
          <a:xfrm>
            <a:off x="457200" y="411163"/>
            <a:ext cx="8991600" cy="430887"/>
          </a:xfrm>
        </p:spPr>
        <p:txBody>
          <a:bodyPr/>
          <a:lstStyle>
            <a:lvl1pPr>
              <a:defRPr>
                <a:solidFill>
                  <a:schemeClr val="tx1"/>
                </a:solidFill>
              </a:defRPr>
            </a:lvl1pPr>
          </a:lstStyle>
          <a:p>
            <a:r>
              <a:rPr lang="en-US"/>
              <a:t>Click to edit Master title style</a:t>
            </a:r>
            <a:endParaRPr lang="en-US" dirty="0"/>
          </a:p>
        </p:txBody>
      </p:sp>
      <p:sp>
        <p:nvSpPr>
          <p:cNvPr id="9" name="object 23"/>
          <p:cNvSpPr/>
          <p:nvPr userDrawn="1"/>
        </p:nvSpPr>
        <p:spPr>
          <a:xfrm>
            <a:off x="4876850" y="1609172"/>
            <a:ext cx="1903730" cy="0"/>
          </a:xfrm>
          <a:custGeom>
            <a:avLst/>
            <a:gdLst/>
            <a:ahLst/>
            <a:cxnLst/>
            <a:rect l="l" t="t" r="r" b="b"/>
            <a:pathLst>
              <a:path w="1903729">
                <a:moveTo>
                  <a:pt x="0" y="0"/>
                </a:moveTo>
                <a:lnTo>
                  <a:pt x="1903209" y="0"/>
                </a:lnTo>
              </a:path>
            </a:pathLst>
          </a:custGeom>
          <a:ln w="43141">
            <a:solidFill>
              <a:srgbClr val="313C46"/>
            </a:solidFill>
          </a:ln>
        </p:spPr>
        <p:txBody>
          <a:bodyPr wrap="square" lIns="0" tIns="0" rIns="0" bIns="0" rtlCol="0"/>
          <a:lstStyle/>
          <a:p>
            <a:endParaRPr b="0" i="0" dirty="0">
              <a:latin typeface="Arial" charset="0"/>
            </a:endParaRPr>
          </a:p>
        </p:txBody>
      </p:sp>
      <p:sp>
        <p:nvSpPr>
          <p:cNvPr id="2" name="Date Placeholder 1"/>
          <p:cNvSpPr>
            <a:spLocks noGrp="1"/>
          </p:cNvSpPr>
          <p:nvPr>
            <p:ph type="dt" sz="half" idx="16"/>
          </p:nvPr>
        </p:nvSpPr>
        <p:spPr/>
        <p:txBody>
          <a:bodyPr/>
          <a:lstStyle/>
          <a:p>
            <a:fld id="{7669B576-CBB7-47DA-BE85-DC78202D3A79}" type="datetime4">
              <a:rPr lang="en-GB" smtClean="0"/>
              <a:t>09 February 2021</a:t>
            </a:fld>
            <a:endParaRPr lang="en-US" dirty="0"/>
          </a:p>
        </p:txBody>
      </p:sp>
      <p:sp>
        <p:nvSpPr>
          <p:cNvPr id="4" name="Footer Placeholder 3"/>
          <p:cNvSpPr>
            <a:spLocks noGrp="1"/>
          </p:cNvSpPr>
          <p:nvPr>
            <p:ph type="ftr" sz="quarter" idx="17"/>
          </p:nvPr>
        </p:nvSpPr>
        <p:spPr/>
        <p:txBody>
          <a:bodyPr/>
          <a:lstStyle>
            <a:lvl1pPr>
              <a:defRPr b="0" i="0">
                <a:latin typeface="Arial" charset="0"/>
                <a:ea typeface="Arial" charset="0"/>
                <a:cs typeface="Arial" charset="0"/>
              </a:defRPr>
            </a:lvl1pPr>
          </a:lstStyle>
          <a:p>
            <a:r>
              <a:rPr lang="de-DE"/>
              <a:t>2020 © Harneys</a:t>
            </a:r>
            <a:endParaRPr lang="en-US" dirty="0"/>
          </a:p>
        </p:txBody>
      </p:sp>
      <p:sp>
        <p:nvSpPr>
          <p:cNvPr id="18" name="Text Placeholder 18">
            <a:extLst>
              <a:ext uri="{FF2B5EF4-FFF2-40B4-BE49-F238E27FC236}">
                <a16:creationId xmlns:a16="http://schemas.microsoft.com/office/drawing/2014/main" id="{EC701F49-4D0A-4CC4-BF7D-2D9B4D8E8F4A}"/>
              </a:ext>
            </a:extLst>
          </p:cNvPr>
          <p:cNvSpPr>
            <a:spLocks noGrp="1"/>
          </p:cNvSpPr>
          <p:nvPr>
            <p:ph type="body" sz="quarter" idx="18" hasCustomPrompt="1"/>
          </p:nvPr>
        </p:nvSpPr>
        <p:spPr>
          <a:xfrm>
            <a:off x="4876850" y="1894518"/>
            <a:ext cx="6476949" cy="313220"/>
          </a:xfrm>
          <a:prstGeom prst="rect">
            <a:avLst/>
          </a:prstGeom>
        </p:spPr>
        <p:txBody>
          <a:bodyPr lIns="0" tIns="0" rIns="0" bIns="0" numCol="1" spcCol="457200"/>
          <a:lstStyle>
            <a:lvl1pPr marL="0" indent="0">
              <a:spcAft>
                <a:spcPts val="800"/>
              </a:spcAft>
              <a:tabLst/>
              <a:defRPr sz="1600" b="1" i="0">
                <a:solidFill>
                  <a:schemeClr val="accent4"/>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0"/>
            <a:r>
              <a:rPr lang="en-US" dirty="0"/>
              <a:t>Click to edit Master text styles</a:t>
            </a:r>
          </a:p>
        </p:txBody>
      </p:sp>
      <p:sp>
        <p:nvSpPr>
          <p:cNvPr id="21" name="Text Placeholder 18">
            <a:extLst>
              <a:ext uri="{FF2B5EF4-FFF2-40B4-BE49-F238E27FC236}">
                <a16:creationId xmlns:a16="http://schemas.microsoft.com/office/drawing/2014/main" id="{1462FC71-B516-4788-846D-2255D289F141}"/>
              </a:ext>
            </a:extLst>
          </p:cNvPr>
          <p:cNvSpPr>
            <a:spLocks noGrp="1"/>
          </p:cNvSpPr>
          <p:nvPr>
            <p:ph type="body" sz="quarter" idx="19" hasCustomPrompt="1"/>
          </p:nvPr>
        </p:nvSpPr>
        <p:spPr>
          <a:xfrm>
            <a:off x="4876850" y="2214499"/>
            <a:ext cx="6476949" cy="2882900"/>
          </a:xfrm>
          <a:prstGeom prst="rect">
            <a:avLst/>
          </a:prstGeom>
        </p:spPr>
        <p:txBody>
          <a:bodyPr lIns="0" tIns="0" rIns="0" bIns="0" numCol="2" spcCol="457200"/>
          <a:lstStyle>
            <a:lvl1pPr marL="0" indent="0">
              <a:spcAft>
                <a:spcPts val="800"/>
              </a:spcAft>
              <a:tabLst/>
              <a:defRPr sz="1600" b="1" i="0">
                <a:solidFill>
                  <a:srgbClr val="C79CD3"/>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1"/>
            <a:r>
              <a:rPr lang="en-US" dirty="0"/>
              <a:t>Bullet 1</a:t>
            </a:r>
          </a:p>
          <a:p>
            <a:pPr lvl="2"/>
            <a:r>
              <a:rPr lang="en-US" dirty="0"/>
              <a:t>Bullet 2</a:t>
            </a:r>
          </a:p>
          <a:p>
            <a:pPr lvl="2"/>
            <a:r>
              <a:rPr lang="en-US" dirty="0"/>
              <a:t>Bullet 3</a:t>
            </a:r>
          </a:p>
          <a:p>
            <a:pPr lvl="2"/>
            <a:r>
              <a:rPr lang="en-US" dirty="0"/>
              <a:t>Bullet 4</a:t>
            </a:r>
          </a:p>
          <a:p>
            <a:pPr lvl="2"/>
            <a:r>
              <a:rPr lang="en-US" dirty="0"/>
              <a:t>Bullet 5</a:t>
            </a:r>
          </a:p>
          <a:p>
            <a:pPr lvl="2"/>
            <a:r>
              <a:rPr lang="en-US" dirty="0"/>
              <a:t>Bullet 6</a:t>
            </a:r>
          </a:p>
          <a:p>
            <a:pPr lvl="2"/>
            <a:r>
              <a:rPr lang="en-US" dirty="0"/>
              <a:t>Bullet 7</a:t>
            </a:r>
          </a:p>
          <a:p>
            <a:pPr lvl="2"/>
            <a:r>
              <a:rPr lang="en-US" dirty="0"/>
              <a:t>Bullet 8</a:t>
            </a:r>
          </a:p>
          <a:p>
            <a:pPr lvl="2"/>
            <a:r>
              <a:rPr lang="en-US" dirty="0"/>
              <a:t>Bullet 9</a:t>
            </a:r>
          </a:p>
          <a:p>
            <a:pPr lvl="2"/>
            <a:r>
              <a:rPr lang="en-US" dirty="0"/>
              <a:t>Bullet 10</a:t>
            </a:r>
          </a:p>
          <a:p>
            <a:pPr lvl="2"/>
            <a:r>
              <a:rPr lang="en-US" dirty="0"/>
              <a:t>Bullet 11</a:t>
            </a:r>
          </a:p>
          <a:p>
            <a:pPr lvl="2"/>
            <a:r>
              <a:rPr lang="en-US" dirty="0"/>
              <a:t>Bullet 12</a:t>
            </a:r>
          </a:p>
          <a:p>
            <a:pPr lvl="2"/>
            <a:r>
              <a:rPr lang="en-US" dirty="0"/>
              <a:t>Bullet 13</a:t>
            </a:r>
          </a:p>
          <a:p>
            <a:pPr lvl="2"/>
            <a:r>
              <a:rPr lang="en-US" dirty="0"/>
              <a:t>Bullet 14</a:t>
            </a:r>
          </a:p>
          <a:p>
            <a:pPr lvl="2"/>
            <a:r>
              <a:rPr lang="en-US" dirty="0" err="1"/>
              <a:t>Etc</a:t>
            </a:r>
            <a:r>
              <a:rPr lang="en-US" dirty="0"/>
              <a:t>… </a:t>
            </a:r>
          </a:p>
        </p:txBody>
      </p:sp>
    </p:spTree>
    <p:extLst>
      <p:ext uri="{BB962C8B-B14F-4D97-AF65-F5344CB8AC3E}">
        <p14:creationId xmlns:p14="http://schemas.microsoft.com/office/powerpoint/2010/main" val="2276354366"/>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ody 2 - Purple 2 Col">
    <p:spTree>
      <p:nvGrpSpPr>
        <p:cNvPr id="1" name=""/>
        <p:cNvGrpSpPr/>
        <p:nvPr/>
      </p:nvGrpSpPr>
      <p:grpSpPr>
        <a:xfrm>
          <a:off x="0" y="0"/>
          <a:ext cx="0" cy="0"/>
          <a:chOff x="0" y="0"/>
          <a:chExt cx="0" cy="0"/>
        </a:xfrm>
      </p:grpSpPr>
      <p:sp>
        <p:nvSpPr>
          <p:cNvPr id="12" name="object 4">
            <a:extLst>
              <a:ext uri="{FF2B5EF4-FFF2-40B4-BE49-F238E27FC236}">
                <a16:creationId xmlns:a16="http://schemas.microsoft.com/office/drawing/2014/main" id="{AC4030A5-51C5-4C85-BD2C-0E76FC4219F2}"/>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chemeClr val="accent5"/>
          </a:solidFill>
        </p:spPr>
        <p:txBody>
          <a:bodyPr wrap="square" lIns="0" tIns="0" rIns="0" bIns="0" rtlCol="0"/>
          <a:lstStyle/>
          <a:p>
            <a:endParaRPr dirty="0">
              <a:latin typeface="Arial" charset="0"/>
            </a:endParaRPr>
          </a:p>
        </p:txBody>
      </p:sp>
      <p:sp>
        <p:nvSpPr>
          <p:cNvPr id="11" name="object 3">
            <a:extLst>
              <a:ext uri="{FF2B5EF4-FFF2-40B4-BE49-F238E27FC236}">
                <a16:creationId xmlns:a16="http://schemas.microsoft.com/office/drawing/2014/main" id="{76029EF3-465B-4A01-8795-9CDE942D85E8}"/>
              </a:ext>
            </a:extLst>
          </p:cNvPr>
          <p:cNvSpPr/>
          <p:nvPr userDrawn="1"/>
        </p:nvSpPr>
        <p:spPr>
          <a:xfrm>
            <a:off x="0" y="1593850"/>
            <a:ext cx="3658235" cy="5270500"/>
          </a:xfrm>
          <a:custGeom>
            <a:avLst/>
            <a:gdLst/>
            <a:ahLst/>
            <a:cxnLst/>
            <a:rect l="l" t="t" r="r" b="b"/>
            <a:pathLst>
              <a:path w="3658235" h="5270500">
                <a:moveTo>
                  <a:pt x="0" y="5270398"/>
                </a:moveTo>
                <a:lnTo>
                  <a:pt x="3657638" y="5270398"/>
                </a:lnTo>
                <a:lnTo>
                  <a:pt x="3657638" y="0"/>
                </a:lnTo>
                <a:lnTo>
                  <a:pt x="0" y="0"/>
                </a:lnTo>
                <a:lnTo>
                  <a:pt x="0" y="5270398"/>
                </a:lnTo>
                <a:close/>
              </a:path>
            </a:pathLst>
          </a:custGeom>
          <a:solidFill>
            <a:srgbClr val="C79CD3"/>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7" name="Text Placeholder 16"/>
          <p:cNvSpPr>
            <a:spLocks noGrp="1"/>
          </p:cNvSpPr>
          <p:nvPr>
            <p:ph type="body" sz="quarter" idx="11"/>
          </p:nvPr>
        </p:nvSpPr>
        <p:spPr>
          <a:xfrm>
            <a:off x="457200" y="854875"/>
            <a:ext cx="8991600" cy="516726"/>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20" name="Title 19"/>
          <p:cNvSpPr>
            <a:spLocks noGrp="1"/>
          </p:cNvSpPr>
          <p:nvPr>
            <p:ph type="title"/>
          </p:nvPr>
        </p:nvSpPr>
        <p:spPr>
          <a:xfrm>
            <a:off x="457200" y="411163"/>
            <a:ext cx="8991600" cy="430887"/>
          </a:xfrm>
        </p:spPr>
        <p:txBody>
          <a:bodyPr/>
          <a:lstStyle>
            <a:lvl1pPr>
              <a:defRPr>
                <a:solidFill>
                  <a:schemeClr val="tx1"/>
                </a:solidFill>
              </a:defRPr>
            </a:lvl1pPr>
          </a:lstStyle>
          <a:p>
            <a:r>
              <a:rPr lang="en-US"/>
              <a:t>Click to edit Master title style</a:t>
            </a:r>
            <a:endParaRPr lang="en-US" dirty="0"/>
          </a:p>
        </p:txBody>
      </p:sp>
      <p:sp>
        <p:nvSpPr>
          <p:cNvPr id="9" name="object 23"/>
          <p:cNvSpPr/>
          <p:nvPr userDrawn="1"/>
        </p:nvSpPr>
        <p:spPr>
          <a:xfrm>
            <a:off x="4876850" y="1609172"/>
            <a:ext cx="1903730" cy="0"/>
          </a:xfrm>
          <a:custGeom>
            <a:avLst/>
            <a:gdLst/>
            <a:ahLst/>
            <a:cxnLst/>
            <a:rect l="l" t="t" r="r" b="b"/>
            <a:pathLst>
              <a:path w="1903729">
                <a:moveTo>
                  <a:pt x="0" y="0"/>
                </a:moveTo>
                <a:lnTo>
                  <a:pt x="1903209" y="0"/>
                </a:lnTo>
              </a:path>
            </a:pathLst>
          </a:custGeom>
          <a:ln w="43141">
            <a:solidFill>
              <a:srgbClr val="313C46"/>
            </a:solidFill>
          </a:ln>
        </p:spPr>
        <p:txBody>
          <a:bodyPr wrap="square" lIns="0" tIns="0" rIns="0" bIns="0" rtlCol="0"/>
          <a:lstStyle/>
          <a:p>
            <a:endParaRPr b="0" i="0" dirty="0">
              <a:latin typeface="Arial" charset="0"/>
            </a:endParaRPr>
          </a:p>
        </p:txBody>
      </p:sp>
      <p:sp>
        <p:nvSpPr>
          <p:cNvPr id="2" name="Date Placeholder 1"/>
          <p:cNvSpPr>
            <a:spLocks noGrp="1"/>
          </p:cNvSpPr>
          <p:nvPr>
            <p:ph type="dt" sz="half" idx="16"/>
          </p:nvPr>
        </p:nvSpPr>
        <p:spPr/>
        <p:txBody>
          <a:bodyPr/>
          <a:lstStyle/>
          <a:p>
            <a:fld id="{8AB0D819-066A-49DE-92D1-E1DE132E5DCC}" type="datetime4">
              <a:rPr lang="en-GB" smtClean="0"/>
              <a:t>09 February 2021</a:t>
            </a:fld>
            <a:endParaRPr lang="en-US" dirty="0"/>
          </a:p>
        </p:txBody>
      </p:sp>
      <p:sp>
        <p:nvSpPr>
          <p:cNvPr id="4" name="Footer Placeholder 3"/>
          <p:cNvSpPr>
            <a:spLocks noGrp="1"/>
          </p:cNvSpPr>
          <p:nvPr>
            <p:ph type="ftr" sz="quarter" idx="17"/>
          </p:nvPr>
        </p:nvSpPr>
        <p:spPr/>
        <p:txBody>
          <a:bodyPr/>
          <a:lstStyle>
            <a:lvl1pPr>
              <a:defRPr b="0" i="0">
                <a:latin typeface="Arial" charset="0"/>
                <a:ea typeface="Arial" charset="0"/>
                <a:cs typeface="Arial" charset="0"/>
              </a:defRPr>
            </a:lvl1pPr>
          </a:lstStyle>
          <a:p>
            <a:r>
              <a:rPr lang="de-DE"/>
              <a:t>2020 © Harneys</a:t>
            </a:r>
            <a:endParaRPr lang="en-US" dirty="0"/>
          </a:p>
        </p:txBody>
      </p:sp>
      <p:sp>
        <p:nvSpPr>
          <p:cNvPr id="13" name="Text Placeholder 18">
            <a:extLst>
              <a:ext uri="{FF2B5EF4-FFF2-40B4-BE49-F238E27FC236}">
                <a16:creationId xmlns:a16="http://schemas.microsoft.com/office/drawing/2014/main" id="{EF149623-926C-41B0-89B0-D109D6034B18}"/>
              </a:ext>
            </a:extLst>
          </p:cNvPr>
          <p:cNvSpPr>
            <a:spLocks noGrp="1"/>
          </p:cNvSpPr>
          <p:nvPr>
            <p:ph type="body" sz="quarter" idx="12" hasCustomPrompt="1"/>
          </p:nvPr>
        </p:nvSpPr>
        <p:spPr>
          <a:xfrm>
            <a:off x="4876850" y="1894518"/>
            <a:ext cx="6476949" cy="313220"/>
          </a:xfrm>
          <a:prstGeom prst="rect">
            <a:avLst/>
          </a:prstGeom>
        </p:spPr>
        <p:txBody>
          <a:bodyPr lIns="0" tIns="0" rIns="0" bIns="0" numCol="1" spcCol="457200"/>
          <a:lstStyle>
            <a:lvl1pPr marL="0" indent="0">
              <a:spcAft>
                <a:spcPts val="800"/>
              </a:spcAft>
              <a:tabLst/>
              <a:defRPr sz="1600" b="1" i="0">
                <a:solidFill>
                  <a:schemeClr val="accent5"/>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0"/>
            <a:r>
              <a:rPr lang="en-US" dirty="0"/>
              <a:t>Click to edit Master text styles</a:t>
            </a:r>
          </a:p>
        </p:txBody>
      </p:sp>
      <p:sp>
        <p:nvSpPr>
          <p:cNvPr id="14" name="Text Placeholder 18">
            <a:extLst>
              <a:ext uri="{FF2B5EF4-FFF2-40B4-BE49-F238E27FC236}">
                <a16:creationId xmlns:a16="http://schemas.microsoft.com/office/drawing/2014/main" id="{60F2A9ED-42A1-4EE7-9A63-35AEBAE3D82C}"/>
              </a:ext>
            </a:extLst>
          </p:cNvPr>
          <p:cNvSpPr>
            <a:spLocks noGrp="1"/>
          </p:cNvSpPr>
          <p:nvPr>
            <p:ph type="body" sz="quarter" idx="18" hasCustomPrompt="1"/>
          </p:nvPr>
        </p:nvSpPr>
        <p:spPr>
          <a:xfrm>
            <a:off x="4876850" y="2214499"/>
            <a:ext cx="6476949" cy="2882900"/>
          </a:xfrm>
          <a:prstGeom prst="rect">
            <a:avLst/>
          </a:prstGeom>
        </p:spPr>
        <p:txBody>
          <a:bodyPr lIns="0" tIns="0" rIns="0" bIns="0" numCol="2" spcCol="457200"/>
          <a:lstStyle>
            <a:lvl1pPr marL="0" indent="0">
              <a:spcAft>
                <a:spcPts val="800"/>
              </a:spcAft>
              <a:tabLst/>
              <a:defRPr sz="1600" b="1" i="0">
                <a:solidFill>
                  <a:srgbClr val="C79CD3"/>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1"/>
            <a:r>
              <a:rPr lang="en-US" dirty="0"/>
              <a:t>Bullet 1</a:t>
            </a:r>
          </a:p>
          <a:p>
            <a:pPr lvl="2"/>
            <a:r>
              <a:rPr lang="en-US" dirty="0"/>
              <a:t>Bullet 2</a:t>
            </a:r>
          </a:p>
          <a:p>
            <a:pPr lvl="2"/>
            <a:r>
              <a:rPr lang="en-US" dirty="0"/>
              <a:t>Bullet 3</a:t>
            </a:r>
          </a:p>
          <a:p>
            <a:pPr lvl="2"/>
            <a:r>
              <a:rPr lang="en-US" dirty="0"/>
              <a:t>Bullet 4</a:t>
            </a:r>
          </a:p>
          <a:p>
            <a:pPr lvl="2"/>
            <a:r>
              <a:rPr lang="en-US" dirty="0"/>
              <a:t>Bullet 5</a:t>
            </a:r>
          </a:p>
          <a:p>
            <a:pPr lvl="2"/>
            <a:r>
              <a:rPr lang="en-US" dirty="0"/>
              <a:t>Bullet 6</a:t>
            </a:r>
          </a:p>
          <a:p>
            <a:pPr lvl="2"/>
            <a:r>
              <a:rPr lang="en-US" dirty="0"/>
              <a:t>Bullet 7</a:t>
            </a:r>
          </a:p>
          <a:p>
            <a:pPr lvl="2"/>
            <a:r>
              <a:rPr lang="en-US" dirty="0"/>
              <a:t>Bullet 8</a:t>
            </a:r>
          </a:p>
          <a:p>
            <a:pPr lvl="2"/>
            <a:r>
              <a:rPr lang="en-US" dirty="0"/>
              <a:t>Bullet 9</a:t>
            </a:r>
          </a:p>
          <a:p>
            <a:pPr lvl="2"/>
            <a:r>
              <a:rPr lang="en-US" dirty="0"/>
              <a:t>Bullet 10</a:t>
            </a:r>
          </a:p>
          <a:p>
            <a:pPr lvl="2"/>
            <a:r>
              <a:rPr lang="en-US" dirty="0"/>
              <a:t>Bullet 11</a:t>
            </a:r>
          </a:p>
          <a:p>
            <a:pPr lvl="2"/>
            <a:r>
              <a:rPr lang="en-US" dirty="0"/>
              <a:t>Bullet 12</a:t>
            </a:r>
          </a:p>
          <a:p>
            <a:pPr lvl="2"/>
            <a:r>
              <a:rPr lang="en-US" dirty="0"/>
              <a:t>Bullet 13</a:t>
            </a:r>
          </a:p>
          <a:p>
            <a:pPr lvl="2"/>
            <a:r>
              <a:rPr lang="en-US" dirty="0"/>
              <a:t>Bullet 14</a:t>
            </a:r>
          </a:p>
          <a:p>
            <a:pPr lvl="2"/>
            <a:r>
              <a:rPr lang="en-US" dirty="0" err="1"/>
              <a:t>Etc</a:t>
            </a:r>
            <a:r>
              <a:rPr lang="en-US" dirty="0"/>
              <a:t>… </a:t>
            </a:r>
          </a:p>
        </p:txBody>
      </p:sp>
    </p:spTree>
    <p:extLst>
      <p:ext uri="{BB962C8B-B14F-4D97-AF65-F5344CB8AC3E}">
        <p14:creationId xmlns:p14="http://schemas.microsoft.com/office/powerpoint/2010/main" val="4129154896"/>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ody 2 - Dark">
    <p:spTree>
      <p:nvGrpSpPr>
        <p:cNvPr id="1" name=""/>
        <p:cNvGrpSpPr/>
        <p:nvPr/>
      </p:nvGrpSpPr>
      <p:grpSpPr>
        <a:xfrm>
          <a:off x="0" y="0"/>
          <a:ext cx="0" cy="0"/>
          <a:chOff x="0" y="0"/>
          <a:chExt cx="0" cy="0"/>
        </a:xfrm>
      </p:grpSpPr>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tx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7" name="Text Placeholder 16"/>
          <p:cNvSpPr>
            <a:spLocks noGrp="1"/>
          </p:cNvSpPr>
          <p:nvPr>
            <p:ph type="body" sz="quarter" idx="11"/>
          </p:nvPr>
        </p:nvSpPr>
        <p:spPr>
          <a:xfrm>
            <a:off x="457200" y="854875"/>
            <a:ext cx="8991600" cy="516726"/>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19" name="Text Placeholder 18"/>
          <p:cNvSpPr>
            <a:spLocks noGrp="1"/>
          </p:cNvSpPr>
          <p:nvPr>
            <p:ph type="body" sz="quarter" idx="12"/>
          </p:nvPr>
        </p:nvSpPr>
        <p:spPr>
          <a:xfrm>
            <a:off x="4876851" y="1894518"/>
            <a:ext cx="3276000" cy="2882900"/>
          </a:xfrm>
          <a:prstGeom prst="rect">
            <a:avLst/>
          </a:prstGeom>
        </p:spPr>
        <p:txBody>
          <a:bodyPr lIns="0" tIns="0" rIns="0" bIns="0"/>
          <a:lstStyle>
            <a:lvl1pPr marL="0" indent="0">
              <a:spcAft>
                <a:spcPts val="800"/>
              </a:spcAft>
              <a:tabLst/>
              <a:defRPr sz="1600" b="1" i="0">
                <a:solidFill>
                  <a:schemeClr val="tx1"/>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itle 19"/>
          <p:cNvSpPr>
            <a:spLocks noGrp="1"/>
          </p:cNvSpPr>
          <p:nvPr>
            <p:ph type="title"/>
          </p:nvPr>
        </p:nvSpPr>
        <p:spPr>
          <a:xfrm>
            <a:off x="457200" y="411163"/>
            <a:ext cx="8991600" cy="430887"/>
          </a:xfrm>
        </p:spPr>
        <p:txBody>
          <a:bodyPr/>
          <a:lstStyle>
            <a:lvl1pPr>
              <a:defRPr>
                <a:solidFill>
                  <a:schemeClr val="tx1"/>
                </a:solidFill>
              </a:defRPr>
            </a:lvl1pPr>
          </a:lstStyle>
          <a:p>
            <a:r>
              <a:rPr lang="en-US"/>
              <a:t>Click to edit Master title style</a:t>
            </a:r>
            <a:endParaRPr lang="en-US" dirty="0"/>
          </a:p>
        </p:txBody>
      </p:sp>
      <p:sp>
        <p:nvSpPr>
          <p:cNvPr id="9" name="object 23"/>
          <p:cNvSpPr/>
          <p:nvPr userDrawn="1"/>
        </p:nvSpPr>
        <p:spPr>
          <a:xfrm>
            <a:off x="4876850" y="1609172"/>
            <a:ext cx="1903730" cy="0"/>
          </a:xfrm>
          <a:custGeom>
            <a:avLst/>
            <a:gdLst/>
            <a:ahLst/>
            <a:cxnLst/>
            <a:rect l="l" t="t" r="r" b="b"/>
            <a:pathLst>
              <a:path w="1903729">
                <a:moveTo>
                  <a:pt x="0" y="0"/>
                </a:moveTo>
                <a:lnTo>
                  <a:pt x="1903209" y="0"/>
                </a:lnTo>
              </a:path>
            </a:pathLst>
          </a:custGeom>
          <a:ln w="43141">
            <a:solidFill>
              <a:srgbClr val="313C46"/>
            </a:solidFill>
          </a:ln>
        </p:spPr>
        <p:txBody>
          <a:bodyPr wrap="square" lIns="0" tIns="0" rIns="0" bIns="0" rtlCol="0"/>
          <a:lstStyle/>
          <a:p>
            <a:endParaRPr b="0" i="0" dirty="0">
              <a:latin typeface="Arial" charset="0"/>
            </a:endParaRPr>
          </a:p>
        </p:txBody>
      </p:sp>
      <p:sp>
        <p:nvSpPr>
          <p:cNvPr id="5" name="Content Placeholder 4"/>
          <p:cNvSpPr>
            <a:spLocks noGrp="1"/>
          </p:cNvSpPr>
          <p:nvPr>
            <p:ph sz="quarter" idx="14"/>
          </p:nvPr>
        </p:nvSpPr>
        <p:spPr>
          <a:xfrm>
            <a:off x="8458200" y="2245580"/>
            <a:ext cx="3276600" cy="2582080"/>
          </a:xfrm>
          <a:prstGeom prst="rect">
            <a:avLst/>
          </a:prstGeom>
        </p:spPr>
        <p:txBody>
          <a:bodyPr lIns="0" tIns="0" rIns="0" bIns="0"/>
          <a:lstStyle>
            <a:lvl1pPr marL="179388" indent="-179388">
              <a:spcAft>
                <a:spcPts val="600"/>
              </a:spcAft>
              <a:buFont typeface="Wingdings" charset="2"/>
              <a:buChar char="§"/>
              <a:tabLst/>
              <a:defRPr sz="1200" b="0" i="0">
                <a:solidFill>
                  <a:schemeClr val="tx1"/>
                </a:solidFill>
                <a:latin typeface="Arial" charset="0"/>
                <a:ea typeface="Arial" charset="0"/>
                <a:cs typeface="Arial" charset="0"/>
              </a:defRPr>
            </a:lvl1pPr>
            <a:lvl2pPr marL="179388" indent="-174625">
              <a:spcAft>
                <a:spcPts val="600"/>
              </a:spcAft>
              <a:buFont typeface="Wingdings" charset="2"/>
              <a:buChar char="§"/>
              <a:tabLst/>
              <a:defRPr sz="1200" b="0" i="0">
                <a:solidFill>
                  <a:schemeClr val="tx1"/>
                </a:solidFill>
                <a:latin typeface="Arial" charset="0"/>
                <a:ea typeface="Arial" charset="0"/>
                <a:cs typeface="Arial" charset="0"/>
              </a:defRPr>
            </a:lvl2pPr>
            <a:lvl3pPr marL="179388" indent="-174625">
              <a:spcAft>
                <a:spcPts val="600"/>
              </a:spcAft>
              <a:buFont typeface="Wingdings" charset="2"/>
              <a:buChar char="§"/>
              <a:tabLst/>
              <a:defRPr sz="1200" b="0" i="0">
                <a:solidFill>
                  <a:schemeClr val="tx1"/>
                </a:solidFill>
                <a:latin typeface="Arial" charset="0"/>
                <a:ea typeface="Arial" charset="0"/>
                <a:cs typeface="Arial" charset="0"/>
              </a:defRPr>
            </a:lvl3pPr>
            <a:lvl4pPr marL="179388" indent="-174625">
              <a:spcAft>
                <a:spcPts val="600"/>
              </a:spcAft>
              <a:buFont typeface="Wingdings" charset="2"/>
              <a:buChar char="§"/>
              <a:tabLst/>
              <a:defRPr sz="1200" b="0" i="0">
                <a:solidFill>
                  <a:schemeClr val="tx1"/>
                </a:solidFill>
                <a:latin typeface="Arial" charset="0"/>
                <a:ea typeface="Arial" charset="0"/>
                <a:cs typeface="Arial" charset="0"/>
              </a:defRPr>
            </a:lvl4pPr>
            <a:lvl5pPr marL="179388" indent="-174625">
              <a:spcAft>
                <a:spcPts val="600"/>
              </a:spcAft>
              <a:buFont typeface="Wingdings" charset="2"/>
              <a:buChar char="§"/>
              <a:tabLst/>
              <a:defRPr sz="12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6"/>
          </p:nvPr>
        </p:nvSpPr>
        <p:spPr/>
        <p:txBody>
          <a:bodyPr/>
          <a:lstStyle/>
          <a:p>
            <a:fld id="{75EC35A2-F23D-4160-B1DE-0DED22758EAC}" type="datetime4">
              <a:rPr lang="en-GB" smtClean="0"/>
              <a:t>09 February 2021</a:t>
            </a:fld>
            <a:endParaRPr lang="en-US" dirty="0"/>
          </a:p>
        </p:txBody>
      </p:sp>
      <p:sp>
        <p:nvSpPr>
          <p:cNvPr id="4" name="Footer Placeholder 3"/>
          <p:cNvSpPr>
            <a:spLocks noGrp="1"/>
          </p:cNvSpPr>
          <p:nvPr>
            <p:ph type="ftr" sz="quarter" idx="17"/>
          </p:nvPr>
        </p:nvSpPr>
        <p:spPr/>
        <p:txBody>
          <a:bodyPr/>
          <a:lstStyle>
            <a:lvl1pPr>
              <a:defRPr b="0" i="0">
                <a:latin typeface="Arial" charset="0"/>
                <a:ea typeface="Arial" charset="0"/>
                <a:cs typeface="Arial" charset="0"/>
              </a:defRPr>
            </a:lvl1pPr>
          </a:lstStyle>
          <a:p>
            <a:r>
              <a:rPr lang="de-DE"/>
              <a:t>2020 © Harneys</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 Purple">
    <p:spTree>
      <p:nvGrpSpPr>
        <p:cNvPr id="1" name=""/>
        <p:cNvGrpSpPr/>
        <p:nvPr/>
      </p:nvGrpSpPr>
      <p:grpSpPr>
        <a:xfrm>
          <a:off x="0" y="0"/>
          <a:ext cx="0" cy="0"/>
          <a:chOff x="0" y="0"/>
          <a:chExt cx="0" cy="0"/>
        </a:xfrm>
      </p:grpSpPr>
      <p:sp>
        <p:nvSpPr>
          <p:cNvPr id="7" name="object 2"/>
          <p:cNvSpPr/>
          <p:nvPr userDrawn="1"/>
        </p:nvSpPr>
        <p:spPr>
          <a:xfrm>
            <a:off x="0" y="0"/>
            <a:ext cx="12192635" cy="5486400"/>
          </a:xfrm>
          <a:custGeom>
            <a:avLst/>
            <a:gdLst/>
            <a:ahLst/>
            <a:cxnLst/>
            <a:rect l="l" t="t" r="r" b="b"/>
            <a:pathLst>
              <a:path w="12192635" h="5486400">
                <a:moveTo>
                  <a:pt x="0" y="5486400"/>
                </a:moveTo>
                <a:lnTo>
                  <a:pt x="12192114" y="5486400"/>
                </a:lnTo>
                <a:lnTo>
                  <a:pt x="12192114" y="0"/>
                </a:lnTo>
                <a:lnTo>
                  <a:pt x="0" y="0"/>
                </a:lnTo>
                <a:lnTo>
                  <a:pt x="0" y="5486400"/>
                </a:lnTo>
                <a:close/>
              </a:path>
            </a:pathLst>
          </a:custGeom>
          <a:solidFill>
            <a:schemeClr val="accent5"/>
          </a:solidFill>
        </p:spPr>
        <p:txBody>
          <a:bodyPr wrap="square" lIns="0" tIns="0" rIns="0" bIns="0" rtlCol="0"/>
          <a:lstStyle/>
          <a:p>
            <a:endParaRPr b="0" i="0" dirty="0">
              <a:latin typeface="Arial" charset="0"/>
            </a:endParaRPr>
          </a:p>
        </p:txBody>
      </p:sp>
      <p:sp>
        <p:nvSpPr>
          <p:cNvPr id="21" name="object 16"/>
          <p:cNvSpPr/>
          <p:nvPr userDrawn="1"/>
        </p:nvSpPr>
        <p:spPr>
          <a:xfrm>
            <a:off x="9753701" y="5486374"/>
            <a:ext cx="2439035" cy="50400"/>
          </a:xfrm>
          <a:custGeom>
            <a:avLst/>
            <a:gdLst/>
            <a:ahLst/>
            <a:cxnLst/>
            <a:rect l="l" t="t" r="r" b="b"/>
            <a:pathLst>
              <a:path w="2439034" h="78739">
                <a:moveTo>
                  <a:pt x="0" y="78562"/>
                </a:moveTo>
                <a:lnTo>
                  <a:pt x="2438412" y="78562"/>
                </a:lnTo>
                <a:lnTo>
                  <a:pt x="2438412" y="0"/>
                </a:lnTo>
                <a:lnTo>
                  <a:pt x="0" y="0"/>
                </a:lnTo>
                <a:lnTo>
                  <a:pt x="0" y="78562"/>
                </a:lnTo>
                <a:close/>
              </a:path>
            </a:pathLst>
          </a:custGeom>
          <a:solidFill>
            <a:schemeClr val="tx1"/>
          </a:solidFill>
        </p:spPr>
        <p:txBody>
          <a:bodyPr wrap="square" lIns="0" tIns="0" rIns="0" bIns="0" rtlCol="0"/>
          <a:lstStyle/>
          <a:p>
            <a:endParaRPr b="0" i="0" dirty="0">
              <a:latin typeface="Arial" charset="0"/>
            </a:endParaRPr>
          </a:p>
        </p:txBody>
      </p:sp>
      <p:sp>
        <p:nvSpPr>
          <p:cNvPr id="22" name="object 17"/>
          <p:cNvSpPr/>
          <p:nvPr userDrawn="1"/>
        </p:nvSpPr>
        <p:spPr>
          <a:xfrm>
            <a:off x="0" y="5486374"/>
            <a:ext cx="2439035" cy="50400"/>
          </a:xfrm>
          <a:custGeom>
            <a:avLst/>
            <a:gdLst/>
            <a:ahLst/>
            <a:cxnLst/>
            <a:rect l="l" t="t" r="r" b="b"/>
            <a:pathLst>
              <a:path w="2439035" h="78739">
                <a:moveTo>
                  <a:pt x="0" y="78562"/>
                </a:moveTo>
                <a:lnTo>
                  <a:pt x="2438412" y="78562"/>
                </a:lnTo>
                <a:lnTo>
                  <a:pt x="2438412" y="0"/>
                </a:lnTo>
                <a:lnTo>
                  <a:pt x="0" y="0"/>
                </a:lnTo>
                <a:lnTo>
                  <a:pt x="0" y="78562"/>
                </a:lnTo>
                <a:close/>
              </a:path>
            </a:pathLst>
          </a:custGeom>
          <a:solidFill>
            <a:schemeClr val="accent1"/>
          </a:solidFill>
        </p:spPr>
        <p:txBody>
          <a:bodyPr wrap="square" lIns="0" tIns="0" rIns="0" bIns="0" rtlCol="0"/>
          <a:lstStyle/>
          <a:p>
            <a:endParaRPr b="0" i="0" dirty="0">
              <a:latin typeface="Arial" charset="0"/>
            </a:endParaRPr>
          </a:p>
        </p:txBody>
      </p:sp>
      <p:sp>
        <p:nvSpPr>
          <p:cNvPr id="23" name="object 18"/>
          <p:cNvSpPr/>
          <p:nvPr userDrawn="1"/>
        </p:nvSpPr>
        <p:spPr>
          <a:xfrm>
            <a:off x="4876850" y="5486374"/>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3"/>
          </a:solidFill>
        </p:spPr>
        <p:txBody>
          <a:bodyPr wrap="square" lIns="0" tIns="0" rIns="0" bIns="0" rtlCol="0"/>
          <a:lstStyle/>
          <a:p>
            <a:endParaRPr b="0" i="0" dirty="0">
              <a:latin typeface="Arial" charset="0"/>
            </a:endParaRPr>
          </a:p>
        </p:txBody>
      </p:sp>
      <p:sp>
        <p:nvSpPr>
          <p:cNvPr id="24" name="object 19"/>
          <p:cNvSpPr/>
          <p:nvPr userDrawn="1"/>
        </p:nvSpPr>
        <p:spPr>
          <a:xfrm>
            <a:off x="7315275" y="5486374"/>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4"/>
          </a:solidFill>
        </p:spPr>
        <p:txBody>
          <a:bodyPr wrap="square" lIns="0" tIns="0" rIns="0" bIns="0" rtlCol="0"/>
          <a:lstStyle/>
          <a:p>
            <a:endParaRPr b="0" i="0" dirty="0">
              <a:latin typeface="Arial" charset="0"/>
            </a:endParaRPr>
          </a:p>
        </p:txBody>
      </p:sp>
      <p:sp>
        <p:nvSpPr>
          <p:cNvPr id="25" name="object 20"/>
          <p:cNvSpPr/>
          <p:nvPr userDrawn="1"/>
        </p:nvSpPr>
        <p:spPr>
          <a:xfrm>
            <a:off x="2438425" y="5486374"/>
            <a:ext cx="2439035" cy="50400"/>
          </a:xfrm>
          <a:custGeom>
            <a:avLst/>
            <a:gdLst/>
            <a:ahLst/>
            <a:cxnLst/>
            <a:rect l="l" t="t" r="r" b="b"/>
            <a:pathLst>
              <a:path w="2439035" h="78739">
                <a:moveTo>
                  <a:pt x="0" y="78562"/>
                </a:moveTo>
                <a:lnTo>
                  <a:pt x="2438425" y="78562"/>
                </a:lnTo>
                <a:lnTo>
                  <a:pt x="2438425" y="0"/>
                </a:lnTo>
                <a:lnTo>
                  <a:pt x="0" y="0"/>
                </a:lnTo>
                <a:lnTo>
                  <a:pt x="0" y="78562"/>
                </a:lnTo>
                <a:close/>
              </a:path>
            </a:pathLst>
          </a:custGeom>
          <a:solidFill>
            <a:schemeClr val="accent2"/>
          </a:solidFill>
        </p:spPr>
        <p:txBody>
          <a:bodyPr wrap="square" lIns="0" tIns="0" rIns="0" bIns="0" rtlCol="0"/>
          <a:lstStyle/>
          <a:p>
            <a:endParaRPr b="0" i="0" dirty="0">
              <a:latin typeface="Arial" charset="0"/>
            </a:endParaRPr>
          </a:p>
        </p:txBody>
      </p:sp>
      <p:sp>
        <p:nvSpPr>
          <p:cNvPr id="55" name="Text Placeholder 54"/>
          <p:cNvSpPr>
            <a:spLocks noGrp="1"/>
          </p:cNvSpPr>
          <p:nvPr>
            <p:ph type="body" sz="quarter" idx="10"/>
          </p:nvPr>
        </p:nvSpPr>
        <p:spPr>
          <a:xfrm>
            <a:off x="466241" y="2108200"/>
            <a:ext cx="5867400" cy="3378173"/>
          </a:xfrm>
          <a:prstGeom prst="rect">
            <a:avLst/>
          </a:prstGeom>
        </p:spPr>
        <p:txBody>
          <a:bodyPr lIns="0" tIns="0" rIns="0" bIns="0"/>
          <a:lstStyle>
            <a:lvl1pPr>
              <a:defRPr sz="4700" b="0">
                <a:solidFill>
                  <a:schemeClr val="bg1"/>
                </a:solidFill>
                <a:latin typeface="Georgia" charset="0"/>
                <a:ea typeface="Georgia" charset="0"/>
                <a:cs typeface="Georgia" charset="0"/>
              </a:defRPr>
            </a:lvl1pPr>
            <a:lvl2pPr marL="6350" indent="0">
              <a:spcAft>
                <a:spcPts val="1800"/>
              </a:spcAft>
              <a:tabLst/>
              <a:defRPr sz="4700" b="1">
                <a:solidFill>
                  <a:schemeClr val="bg1"/>
                </a:solidFill>
                <a:latin typeface="Georgia" charset="0"/>
                <a:ea typeface="Georgia" charset="0"/>
                <a:cs typeface="Georgia" charset="0"/>
              </a:defRPr>
            </a:lvl2pPr>
            <a:lvl3pPr marL="6350" indent="0">
              <a:spcAft>
                <a:spcPts val="1600"/>
              </a:spcAft>
              <a:tabLst/>
              <a:defRPr sz="1600" b="0" i="0">
                <a:solidFill>
                  <a:schemeClr val="bg1"/>
                </a:solidFill>
                <a:latin typeface="Arial" charset="0"/>
                <a:ea typeface="Arial" charset="0"/>
                <a:cs typeface="Arial" charset="0"/>
              </a:defRPr>
            </a:lvl3pPr>
            <a:lvl4pPr marL="6350" indent="0">
              <a:tabLst/>
              <a:defRPr sz="1200" b="0" i="0">
                <a:solidFill>
                  <a:schemeClr val="bg1"/>
                </a:solidFill>
                <a:latin typeface="Arial" charset="0"/>
                <a:ea typeface="Arial" charset="0"/>
                <a:cs typeface="Arial" charset="0"/>
              </a:defRPr>
            </a:lvl4pPr>
            <a:lvl5pPr marL="6350" indent="0">
              <a:tabLst/>
              <a:defRPr sz="1200" b="0" i="0">
                <a:solidFill>
                  <a:schemeClr val="bg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2"/>
          </p:nvPr>
        </p:nvSpPr>
        <p:spPr/>
        <p:txBody>
          <a:bodyPr/>
          <a:lstStyle>
            <a:lvl1pPr>
              <a:defRPr b="0" i="0">
                <a:latin typeface="Arial" charset="0"/>
                <a:ea typeface="Arial" charset="0"/>
                <a:cs typeface="Arial" charset="0"/>
              </a:defRPr>
            </a:lvl1pPr>
          </a:lstStyle>
          <a:p>
            <a:r>
              <a:rPr lang="de-DE"/>
              <a:t>2020 © Harneys</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35200" y="190500"/>
            <a:ext cx="2523592" cy="1051200"/>
          </a:xfrm>
          <a:prstGeom prst="rect">
            <a:avLst/>
          </a:prstGeom>
        </p:spPr>
      </p:pic>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l="25000" t="40695" r="27272" b="40771"/>
          <a:stretch/>
        </p:blipFill>
        <p:spPr>
          <a:xfrm>
            <a:off x="10332000" y="6302821"/>
            <a:ext cx="1512168" cy="288032"/>
          </a:xfrm>
          <a:prstGeom prst="rect">
            <a:avLst/>
          </a:prstGeom>
        </p:spPr>
      </p:pic>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ody 3 - Dark">
    <p:spTree>
      <p:nvGrpSpPr>
        <p:cNvPr id="1" name=""/>
        <p:cNvGrpSpPr/>
        <p:nvPr/>
      </p:nvGrpSpPr>
      <p:grpSpPr>
        <a:xfrm>
          <a:off x="0" y="0"/>
          <a:ext cx="0" cy="0"/>
          <a:chOff x="0" y="0"/>
          <a:chExt cx="0" cy="0"/>
        </a:xfrm>
      </p:grpSpPr>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tx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7" name="Text Placeholder 16"/>
          <p:cNvSpPr>
            <a:spLocks noGrp="1"/>
          </p:cNvSpPr>
          <p:nvPr>
            <p:ph type="body" sz="quarter" idx="11"/>
          </p:nvPr>
        </p:nvSpPr>
        <p:spPr>
          <a:xfrm>
            <a:off x="457200" y="854875"/>
            <a:ext cx="8991600" cy="516726"/>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19" name="Text Placeholder 18"/>
          <p:cNvSpPr>
            <a:spLocks noGrp="1"/>
          </p:cNvSpPr>
          <p:nvPr>
            <p:ph type="body" sz="quarter" idx="12"/>
          </p:nvPr>
        </p:nvSpPr>
        <p:spPr>
          <a:xfrm>
            <a:off x="6477000" y="1894518"/>
            <a:ext cx="5257800" cy="2882900"/>
          </a:xfrm>
          <a:prstGeom prst="rect">
            <a:avLst/>
          </a:prstGeom>
        </p:spPr>
        <p:txBody>
          <a:bodyPr lIns="0" tIns="0" rIns="0" bIns="0"/>
          <a:lstStyle>
            <a:lvl1pPr marL="0" indent="0">
              <a:spcAft>
                <a:spcPts val="800"/>
              </a:spcAft>
              <a:tabLst/>
              <a:defRPr sz="1600" b="1" i="0">
                <a:solidFill>
                  <a:schemeClr val="tx1"/>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itle 19"/>
          <p:cNvSpPr>
            <a:spLocks noGrp="1"/>
          </p:cNvSpPr>
          <p:nvPr>
            <p:ph type="title"/>
          </p:nvPr>
        </p:nvSpPr>
        <p:spPr>
          <a:xfrm>
            <a:off x="457200" y="411163"/>
            <a:ext cx="8991600" cy="430887"/>
          </a:xfrm>
        </p:spPr>
        <p:txBody>
          <a:bodyPr/>
          <a:lstStyle>
            <a:lvl1pPr>
              <a:defRPr>
                <a:solidFill>
                  <a:schemeClr val="tx1"/>
                </a:solidFill>
              </a:defRPr>
            </a:lvl1pPr>
          </a:lstStyle>
          <a:p>
            <a:r>
              <a:rPr lang="en-US"/>
              <a:t>Click to edit Master title style</a:t>
            </a:r>
            <a:endParaRPr lang="en-US" dirty="0"/>
          </a:p>
        </p:txBody>
      </p:sp>
      <p:sp>
        <p:nvSpPr>
          <p:cNvPr id="9" name="object 23"/>
          <p:cNvSpPr/>
          <p:nvPr userDrawn="1"/>
        </p:nvSpPr>
        <p:spPr>
          <a:xfrm>
            <a:off x="6477000" y="1609172"/>
            <a:ext cx="1903730" cy="0"/>
          </a:xfrm>
          <a:custGeom>
            <a:avLst/>
            <a:gdLst/>
            <a:ahLst/>
            <a:cxnLst/>
            <a:rect l="l" t="t" r="r" b="b"/>
            <a:pathLst>
              <a:path w="1903729">
                <a:moveTo>
                  <a:pt x="0" y="0"/>
                </a:moveTo>
                <a:lnTo>
                  <a:pt x="1903209" y="0"/>
                </a:lnTo>
              </a:path>
            </a:pathLst>
          </a:custGeom>
          <a:ln w="43141">
            <a:solidFill>
              <a:srgbClr val="313C46"/>
            </a:solidFill>
          </a:ln>
        </p:spPr>
        <p:txBody>
          <a:bodyPr wrap="square" lIns="0" tIns="0" rIns="0" bIns="0" rtlCol="0"/>
          <a:lstStyle/>
          <a:p>
            <a:endParaRPr b="0" i="0" dirty="0">
              <a:latin typeface="Arial" charset="0"/>
            </a:endParaRPr>
          </a:p>
        </p:txBody>
      </p:sp>
      <p:sp>
        <p:nvSpPr>
          <p:cNvPr id="4" name="Content Placeholder 3"/>
          <p:cNvSpPr>
            <a:spLocks noGrp="1"/>
          </p:cNvSpPr>
          <p:nvPr>
            <p:ph sz="quarter" idx="15"/>
          </p:nvPr>
        </p:nvSpPr>
        <p:spPr>
          <a:xfrm>
            <a:off x="457200" y="1593250"/>
            <a:ext cx="5181600" cy="2428875"/>
          </a:xfrm>
          <a:prstGeom prst="rect">
            <a:avLst/>
          </a:prstGeom>
        </p:spPr>
        <p:txBody>
          <a:bodyPr lIns="0" tIns="0" rIns="0" bIns="0"/>
          <a:lstStyle>
            <a:lvl1pPr>
              <a:spcAft>
                <a:spcPts val="2400"/>
              </a:spcAft>
              <a:defRPr sz="2400" b="1">
                <a:solidFill>
                  <a:schemeClr val="tx1"/>
                </a:solidFill>
                <a:latin typeface="Georgia" charset="0"/>
                <a:ea typeface="Georgia" charset="0"/>
                <a:cs typeface="Georgia" charset="0"/>
              </a:defRPr>
            </a:lvl1pPr>
            <a:lvl2pPr marL="7938" indent="0">
              <a:spcAft>
                <a:spcPts val="2000"/>
              </a:spcAft>
              <a:tabLst/>
              <a:defRPr sz="2000" b="0" i="0">
                <a:solidFill>
                  <a:schemeClr val="tx1"/>
                </a:solidFill>
                <a:latin typeface="Arial" charset="0"/>
                <a:ea typeface="Arial" charset="0"/>
                <a:cs typeface="Arial" charset="0"/>
              </a:defRPr>
            </a:lvl2pPr>
            <a:lvl3pPr marL="0" indent="0">
              <a:spcAft>
                <a:spcPts val="1600"/>
              </a:spcAft>
              <a:tabLst/>
              <a:defRPr sz="1600" b="0" i="0">
                <a:solidFill>
                  <a:schemeClr val="tx1"/>
                </a:solidFill>
                <a:latin typeface="Arial" charset="0"/>
                <a:ea typeface="Arial" charset="0"/>
                <a:cs typeface="Arial" charset="0"/>
              </a:defRPr>
            </a:lvl3pPr>
            <a:lvl4pPr marL="0" indent="0">
              <a:spcAft>
                <a:spcPts val="1400"/>
              </a:spcAft>
              <a:tabLst/>
              <a:defRPr sz="1400" b="0" i="0">
                <a:solidFill>
                  <a:schemeClr val="tx1"/>
                </a:solidFill>
                <a:latin typeface="Arial" charset="0"/>
                <a:ea typeface="Arial" charset="0"/>
                <a:cs typeface="Arial" charset="0"/>
              </a:defRPr>
            </a:lvl4pPr>
            <a:lvl5pPr marL="7938" indent="0">
              <a:spcAft>
                <a:spcPts val="1200"/>
              </a:spcAft>
              <a:tabLst/>
              <a:defRPr sz="12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6"/>
          </p:nvPr>
        </p:nvSpPr>
        <p:spPr/>
        <p:txBody>
          <a:bodyPr/>
          <a:lstStyle/>
          <a:p>
            <a:fld id="{2E0EF470-67E1-4241-BA0D-43ECC2590F1E}" type="datetime4">
              <a:rPr lang="en-GB" smtClean="0"/>
              <a:t>09 February 2021</a:t>
            </a:fld>
            <a:endParaRPr lang="en-US" dirty="0"/>
          </a:p>
        </p:txBody>
      </p:sp>
      <p:sp>
        <p:nvSpPr>
          <p:cNvPr id="5" name="Footer Placeholder 4"/>
          <p:cNvSpPr>
            <a:spLocks noGrp="1"/>
          </p:cNvSpPr>
          <p:nvPr>
            <p:ph type="ftr" sz="quarter" idx="17"/>
          </p:nvPr>
        </p:nvSpPr>
        <p:spPr/>
        <p:txBody>
          <a:bodyPr/>
          <a:lstStyle>
            <a:lvl1pPr>
              <a:defRPr b="0" i="0">
                <a:latin typeface="Arial" charset="0"/>
                <a:ea typeface="Arial" charset="0"/>
                <a:cs typeface="Arial" charset="0"/>
              </a:defRPr>
            </a:lvl1pPr>
          </a:lstStyle>
          <a:p>
            <a:r>
              <a:rPr lang="de-DE"/>
              <a:t>2020 © Harneys</a:t>
            </a:r>
            <a:endParaRPr lang="en-US" dirty="0"/>
          </a:p>
        </p:txBody>
      </p:sp>
    </p:spTree>
  </p:cSld>
  <p:clrMapOvr>
    <a:masterClrMapping/>
  </p:clrMapOvr>
  <p:transition>
    <p:fade/>
  </p:transition>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Body 3 - White">
    <p:spTree>
      <p:nvGrpSpPr>
        <p:cNvPr id="1" name=""/>
        <p:cNvGrpSpPr/>
        <p:nvPr/>
      </p:nvGrpSpPr>
      <p:grpSpPr>
        <a:xfrm>
          <a:off x="0" y="0"/>
          <a:ext cx="0" cy="0"/>
          <a:chOff x="0" y="0"/>
          <a:chExt cx="0" cy="0"/>
        </a:xfrm>
      </p:grpSpPr>
      <p:sp>
        <p:nvSpPr>
          <p:cNvPr id="10" name="object 4">
            <a:extLst>
              <a:ext uri="{FF2B5EF4-FFF2-40B4-BE49-F238E27FC236}">
                <a16:creationId xmlns:a16="http://schemas.microsoft.com/office/drawing/2014/main" id="{9CD1318B-8BED-4884-9AA6-91DCC580D67C}"/>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rgbClr val="333F48"/>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7" name="Text Placeholder 16"/>
          <p:cNvSpPr>
            <a:spLocks noGrp="1"/>
          </p:cNvSpPr>
          <p:nvPr>
            <p:ph type="body" sz="quarter" idx="11"/>
          </p:nvPr>
        </p:nvSpPr>
        <p:spPr>
          <a:xfrm>
            <a:off x="457200" y="854875"/>
            <a:ext cx="8991600" cy="516726"/>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19" name="Text Placeholder 18"/>
          <p:cNvSpPr>
            <a:spLocks noGrp="1"/>
          </p:cNvSpPr>
          <p:nvPr>
            <p:ph type="body" sz="quarter" idx="12"/>
          </p:nvPr>
        </p:nvSpPr>
        <p:spPr>
          <a:xfrm>
            <a:off x="6477000" y="1894518"/>
            <a:ext cx="5257800" cy="2882900"/>
          </a:xfrm>
          <a:prstGeom prst="rect">
            <a:avLst/>
          </a:prstGeom>
        </p:spPr>
        <p:txBody>
          <a:bodyPr lIns="0" tIns="0" rIns="0" bIns="0"/>
          <a:lstStyle>
            <a:lvl1pPr marL="0" indent="0">
              <a:spcAft>
                <a:spcPts val="800"/>
              </a:spcAft>
              <a:tabLst/>
              <a:defRPr sz="1600" b="1" i="0">
                <a:solidFill>
                  <a:srgbClr val="333F48"/>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itle 19"/>
          <p:cNvSpPr>
            <a:spLocks noGrp="1"/>
          </p:cNvSpPr>
          <p:nvPr>
            <p:ph type="title"/>
          </p:nvPr>
        </p:nvSpPr>
        <p:spPr>
          <a:xfrm>
            <a:off x="457200" y="411163"/>
            <a:ext cx="8991600" cy="430887"/>
          </a:xfrm>
        </p:spPr>
        <p:txBody>
          <a:bodyPr/>
          <a:lstStyle>
            <a:lvl1pPr>
              <a:defRPr>
                <a:solidFill>
                  <a:schemeClr val="tx1"/>
                </a:solidFill>
              </a:defRPr>
            </a:lvl1pPr>
          </a:lstStyle>
          <a:p>
            <a:r>
              <a:rPr lang="en-US"/>
              <a:t>Click to edit Master title style</a:t>
            </a:r>
            <a:endParaRPr lang="en-US" dirty="0"/>
          </a:p>
        </p:txBody>
      </p:sp>
      <p:sp>
        <p:nvSpPr>
          <p:cNvPr id="9" name="object 23"/>
          <p:cNvSpPr/>
          <p:nvPr userDrawn="1"/>
        </p:nvSpPr>
        <p:spPr>
          <a:xfrm>
            <a:off x="6477000" y="1609172"/>
            <a:ext cx="1903730" cy="0"/>
          </a:xfrm>
          <a:custGeom>
            <a:avLst/>
            <a:gdLst/>
            <a:ahLst/>
            <a:cxnLst/>
            <a:rect l="l" t="t" r="r" b="b"/>
            <a:pathLst>
              <a:path w="1903729">
                <a:moveTo>
                  <a:pt x="0" y="0"/>
                </a:moveTo>
                <a:lnTo>
                  <a:pt x="1903209" y="0"/>
                </a:lnTo>
              </a:path>
            </a:pathLst>
          </a:custGeom>
          <a:ln w="43141">
            <a:solidFill>
              <a:srgbClr val="313C46"/>
            </a:solidFill>
          </a:ln>
        </p:spPr>
        <p:txBody>
          <a:bodyPr wrap="square" lIns="0" tIns="0" rIns="0" bIns="0" rtlCol="0"/>
          <a:lstStyle/>
          <a:p>
            <a:endParaRPr b="0" i="0" dirty="0">
              <a:latin typeface="Arial" charset="0"/>
            </a:endParaRPr>
          </a:p>
        </p:txBody>
      </p:sp>
      <p:sp>
        <p:nvSpPr>
          <p:cNvPr id="4" name="Content Placeholder 3"/>
          <p:cNvSpPr>
            <a:spLocks noGrp="1"/>
          </p:cNvSpPr>
          <p:nvPr>
            <p:ph sz="quarter" idx="15"/>
          </p:nvPr>
        </p:nvSpPr>
        <p:spPr>
          <a:xfrm>
            <a:off x="457200" y="1593250"/>
            <a:ext cx="5181600" cy="2428875"/>
          </a:xfrm>
          <a:prstGeom prst="rect">
            <a:avLst/>
          </a:prstGeom>
        </p:spPr>
        <p:txBody>
          <a:bodyPr lIns="0" tIns="0" rIns="0" bIns="0"/>
          <a:lstStyle>
            <a:lvl1pPr>
              <a:spcAft>
                <a:spcPts val="2400"/>
              </a:spcAft>
              <a:defRPr sz="2400" b="1">
                <a:solidFill>
                  <a:srgbClr val="333F48"/>
                </a:solidFill>
                <a:latin typeface="Georgia" charset="0"/>
                <a:ea typeface="Georgia" charset="0"/>
                <a:cs typeface="Georgia" charset="0"/>
              </a:defRPr>
            </a:lvl1pPr>
            <a:lvl2pPr marL="7938" indent="0">
              <a:spcAft>
                <a:spcPts val="2000"/>
              </a:spcAft>
              <a:tabLst/>
              <a:defRPr sz="2000" b="0" i="0">
                <a:solidFill>
                  <a:schemeClr val="tx1"/>
                </a:solidFill>
                <a:latin typeface="Arial" charset="0"/>
                <a:ea typeface="Arial" charset="0"/>
                <a:cs typeface="Arial" charset="0"/>
              </a:defRPr>
            </a:lvl2pPr>
            <a:lvl3pPr marL="0" indent="0">
              <a:spcAft>
                <a:spcPts val="1600"/>
              </a:spcAft>
              <a:tabLst/>
              <a:defRPr sz="1600" b="0" i="0">
                <a:solidFill>
                  <a:schemeClr val="tx1"/>
                </a:solidFill>
                <a:latin typeface="Arial" charset="0"/>
                <a:ea typeface="Arial" charset="0"/>
                <a:cs typeface="Arial" charset="0"/>
              </a:defRPr>
            </a:lvl3pPr>
            <a:lvl4pPr marL="0" indent="0">
              <a:spcAft>
                <a:spcPts val="1400"/>
              </a:spcAft>
              <a:tabLst/>
              <a:defRPr sz="1400" b="0" i="0">
                <a:solidFill>
                  <a:schemeClr val="tx1"/>
                </a:solidFill>
                <a:latin typeface="Arial" charset="0"/>
                <a:ea typeface="Arial" charset="0"/>
                <a:cs typeface="Arial" charset="0"/>
              </a:defRPr>
            </a:lvl4pPr>
            <a:lvl5pPr marL="7938" indent="0">
              <a:spcAft>
                <a:spcPts val="1200"/>
              </a:spcAft>
              <a:tabLst/>
              <a:defRPr sz="12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6"/>
          </p:nvPr>
        </p:nvSpPr>
        <p:spPr/>
        <p:txBody>
          <a:bodyPr/>
          <a:lstStyle/>
          <a:p>
            <a:fld id="{58D3FB9F-C28D-48A6-93DB-3EF88285C1D2}" type="datetime4">
              <a:rPr lang="en-GB" smtClean="0"/>
              <a:t>09 February 2021</a:t>
            </a:fld>
            <a:endParaRPr lang="en-US" dirty="0"/>
          </a:p>
        </p:txBody>
      </p:sp>
      <p:sp>
        <p:nvSpPr>
          <p:cNvPr id="5" name="Footer Placeholder 4"/>
          <p:cNvSpPr>
            <a:spLocks noGrp="1"/>
          </p:cNvSpPr>
          <p:nvPr>
            <p:ph type="ftr" sz="quarter" idx="17"/>
          </p:nvPr>
        </p:nvSpPr>
        <p:spPr/>
        <p:txBody>
          <a:bodyPr/>
          <a:lstStyle>
            <a:lvl1pPr>
              <a:defRPr b="0" i="0">
                <a:latin typeface="Arial" charset="0"/>
                <a:ea typeface="Arial" charset="0"/>
                <a:cs typeface="Arial" charset="0"/>
              </a:defRPr>
            </a:lvl1pPr>
          </a:lstStyle>
          <a:p>
            <a:r>
              <a:rPr lang="de-DE"/>
              <a:t>2020 © Harneys</a:t>
            </a:r>
            <a:endParaRPr lang="en-US" dirty="0"/>
          </a:p>
        </p:txBody>
      </p:sp>
    </p:spTree>
    <p:extLst>
      <p:ext uri="{BB962C8B-B14F-4D97-AF65-F5344CB8AC3E}">
        <p14:creationId xmlns:p14="http://schemas.microsoft.com/office/powerpoint/2010/main" val="1454781663"/>
      </p:ext>
    </p:extLst>
  </p:cSld>
  <p:clrMapOvr>
    <a:masterClrMapping/>
  </p:clrMapOvr>
  <p:transition>
    <p:fade/>
  </p:transition>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_Body 3 - White">
    <p:spTree>
      <p:nvGrpSpPr>
        <p:cNvPr id="1" name=""/>
        <p:cNvGrpSpPr/>
        <p:nvPr/>
      </p:nvGrpSpPr>
      <p:grpSpPr>
        <a:xfrm>
          <a:off x="0" y="0"/>
          <a:ext cx="0" cy="0"/>
          <a:chOff x="0" y="0"/>
          <a:chExt cx="0" cy="0"/>
        </a:xfrm>
      </p:grpSpPr>
      <p:sp>
        <p:nvSpPr>
          <p:cNvPr id="10" name="object 4">
            <a:extLst>
              <a:ext uri="{FF2B5EF4-FFF2-40B4-BE49-F238E27FC236}">
                <a16:creationId xmlns:a16="http://schemas.microsoft.com/office/drawing/2014/main" id="{0EC3450A-7D74-4050-9D1E-7A582F8D04A0}"/>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chemeClr val="accent1"/>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7" name="Text Placeholder 16"/>
          <p:cNvSpPr>
            <a:spLocks noGrp="1"/>
          </p:cNvSpPr>
          <p:nvPr>
            <p:ph type="body" sz="quarter" idx="11"/>
          </p:nvPr>
        </p:nvSpPr>
        <p:spPr>
          <a:xfrm>
            <a:off x="457200" y="854875"/>
            <a:ext cx="8991600" cy="516726"/>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19" name="Text Placeholder 18"/>
          <p:cNvSpPr>
            <a:spLocks noGrp="1"/>
          </p:cNvSpPr>
          <p:nvPr>
            <p:ph type="body" sz="quarter" idx="12"/>
          </p:nvPr>
        </p:nvSpPr>
        <p:spPr>
          <a:xfrm>
            <a:off x="6477000" y="1894518"/>
            <a:ext cx="5257800" cy="2882900"/>
          </a:xfrm>
          <a:prstGeom prst="rect">
            <a:avLst/>
          </a:prstGeom>
        </p:spPr>
        <p:txBody>
          <a:bodyPr lIns="0" tIns="0" rIns="0" bIns="0"/>
          <a:lstStyle>
            <a:lvl1pPr marL="0" indent="0">
              <a:spcAft>
                <a:spcPts val="800"/>
              </a:spcAft>
              <a:tabLst/>
              <a:defRPr sz="1600" b="1" i="0">
                <a:solidFill>
                  <a:schemeClr val="accent1"/>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itle 19"/>
          <p:cNvSpPr>
            <a:spLocks noGrp="1"/>
          </p:cNvSpPr>
          <p:nvPr>
            <p:ph type="title"/>
          </p:nvPr>
        </p:nvSpPr>
        <p:spPr>
          <a:xfrm>
            <a:off x="457200" y="411163"/>
            <a:ext cx="8991600" cy="430887"/>
          </a:xfrm>
        </p:spPr>
        <p:txBody>
          <a:bodyPr/>
          <a:lstStyle>
            <a:lvl1pPr>
              <a:defRPr>
                <a:solidFill>
                  <a:schemeClr val="tx1"/>
                </a:solidFill>
              </a:defRPr>
            </a:lvl1pPr>
          </a:lstStyle>
          <a:p>
            <a:r>
              <a:rPr lang="en-US"/>
              <a:t>Click to edit Master title style</a:t>
            </a:r>
            <a:endParaRPr lang="en-US" dirty="0"/>
          </a:p>
        </p:txBody>
      </p:sp>
      <p:sp>
        <p:nvSpPr>
          <p:cNvPr id="9" name="object 23"/>
          <p:cNvSpPr/>
          <p:nvPr userDrawn="1"/>
        </p:nvSpPr>
        <p:spPr>
          <a:xfrm>
            <a:off x="6477000" y="1609172"/>
            <a:ext cx="1903730" cy="0"/>
          </a:xfrm>
          <a:custGeom>
            <a:avLst/>
            <a:gdLst/>
            <a:ahLst/>
            <a:cxnLst/>
            <a:rect l="l" t="t" r="r" b="b"/>
            <a:pathLst>
              <a:path w="1903729">
                <a:moveTo>
                  <a:pt x="0" y="0"/>
                </a:moveTo>
                <a:lnTo>
                  <a:pt x="1903209" y="0"/>
                </a:lnTo>
              </a:path>
            </a:pathLst>
          </a:custGeom>
          <a:ln w="43141">
            <a:solidFill>
              <a:srgbClr val="313C46"/>
            </a:solidFill>
          </a:ln>
        </p:spPr>
        <p:txBody>
          <a:bodyPr wrap="square" lIns="0" tIns="0" rIns="0" bIns="0" rtlCol="0"/>
          <a:lstStyle/>
          <a:p>
            <a:endParaRPr b="0" i="0" dirty="0">
              <a:latin typeface="Arial" charset="0"/>
            </a:endParaRPr>
          </a:p>
        </p:txBody>
      </p:sp>
      <p:sp>
        <p:nvSpPr>
          <p:cNvPr id="4" name="Content Placeholder 3"/>
          <p:cNvSpPr>
            <a:spLocks noGrp="1"/>
          </p:cNvSpPr>
          <p:nvPr>
            <p:ph sz="quarter" idx="15"/>
          </p:nvPr>
        </p:nvSpPr>
        <p:spPr>
          <a:xfrm>
            <a:off x="457200" y="1593250"/>
            <a:ext cx="5181600" cy="2428875"/>
          </a:xfrm>
          <a:prstGeom prst="rect">
            <a:avLst/>
          </a:prstGeom>
        </p:spPr>
        <p:txBody>
          <a:bodyPr lIns="0" tIns="0" rIns="0" bIns="0"/>
          <a:lstStyle>
            <a:lvl1pPr>
              <a:spcAft>
                <a:spcPts val="2400"/>
              </a:spcAft>
              <a:defRPr sz="2400" b="1">
                <a:solidFill>
                  <a:schemeClr val="accent1"/>
                </a:solidFill>
                <a:latin typeface="Georgia" charset="0"/>
                <a:ea typeface="Georgia" charset="0"/>
                <a:cs typeface="Georgia" charset="0"/>
              </a:defRPr>
            </a:lvl1pPr>
            <a:lvl2pPr marL="7938" indent="0">
              <a:spcAft>
                <a:spcPts val="2000"/>
              </a:spcAft>
              <a:tabLst/>
              <a:defRPr sz="2000" b="0" i="0">
                <a:solidFill>
                  <a:schemeClr val="tx1"/>
                </a:solidFill>
                <a:latin typeface="Arial" charset="0"/>
                <a:ea typeface="Arial" charset="0"/>
                <a:cs typeface="Arial" charset="0"/>
              </a:defRPr>
            </a:lvl2pPr>
            <a:lvl3pPr marL="0" indent="0">
              <a:spcAft>
                <a:spcPts val="1600"/>
              </a:spcAft>
              <a:tabLst/>
              <a:defRPr sz="1600" b="0" i="0">
                <a:solidFill>
                  <a:schemeClr val="tx1"/>
                </a:solidFill>
                <a:latin typeface="Arial" charset="0"/>
                <a:ea typeface="Arial" charset="0"/>
                <a:cs typeface="Arial" charset="0"/>
              </a:defRPr>
            </a:lvl3pPr>
            <a:lvl4pPr marL="0" indent="0">
              <a:spcAft>
                <a:spcPts val="1400"/>
              </a:spcAft>
              <a:tabLst/>
              <a:defRPr sz="1400" b="0" i="0">
                <a:solidFill>
                  <a:schemeClr val="tx1"/>
                </a:solidFill>
                <a:latin typeface="Arial" charset="0"/>
                <a:ea typeface="Arial" charset="0"/>
                <a:cs typeface="Arial" charset="0"/>
              </a:defRPr>
            </a:lvl4pPr>
            <a:lvl5pPr marL="7938" indent="0">
              <a:spcAft>
                <a:spcPts val="1200"/>
              </a:spcAft>
              <a:tabLst/>
              <a:defRPr sz="12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6"/>
          </p:nvPr>
        </p:nvSpPr>
        <p:spPr/>
        <p:txBody>
          <a:bodyPr/>
          <a:lstStyle/>
          <a:p>
            <a:fld id="{FC5FFDD3-CC72-472C-B4C3-6C6EBC864C8E}" type="datetime4">
              <a:rPr lang="en-GB" smtClean="0"/>
              <a:t>09 February 2021</a:t>
            </a:fld>
            <a:endParaRPr lang="en-US" dirty="0"/>
          </a:p>
        </p:txBody>
      </p:sp>
      <p:sp>
        <p:nvSpPr>
          <p:cNvPr id="5" name="Footer Placeholder 4"/>
          <p:cNvSpPr>
            <a:spLocks noGrp="1"/>
          </p:cNvSpPr>
          <p:nvPr>
            <p:ph type="ftr" sz="quarter" idx="17"/>
          </p:nvPr>
        </p:nvSpPr>
        <p:spPr/>
        <p:txBody>
          <a:bodyPr/>
          <a:lstStyle>
            <a:lvl1pPr>
              <a:defRPr b="0" i="0">
                <a:latin typeface="Arial" charset="0"/>
                <a:ea typeface="Arial" charset="0"/>
                <a:cs typeface="Arial" charset="0"/>
              </a:defRPr>
            </a:lvl1pPr>
          </a:lstStyle>
          <a:p>
            <a:r>
              <a:rPr lang="de-DE"/>
              <a:t>2020 © Harneys</a:t>
            </a:r>
            <a:endParaRPr lang="en-US" dirty="0"/>
          </a:p>
        </p:txBody>
      </p:sp>
    </p:spTree>
    <p:extLst>
      <p:ext uri="{BB962C8B-B14F-4D97-AF65-F5344CB8AC3E}">
        <p14:creationId xmlns:p14="http://schemas.microsoft.com/office/powerpoint/2010/main" val="4001916381"/>
      </p:ext>
    </p:extLst>
  </p:cSld>
  <p:clrMapOvr>
    <a:masterClrMapping/>
  </p:clrMapOvr>
  <p:transition>
    <p:fade/>
  </p:transition>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ody 3 - White">
    <p:spTree>
      <p:nvGrpSpPr>
        <p:cNvPr id="1" name=""/>
        <p:cNvGrpSpPr/>
        <p:nvPr/>
      </p:nvGrpSpPr>
      <p:grpSpPr>
        <a:xfrm>
          <a:off x="0" y="0"/>
          <a:ext cx="0" cy="0"/>
          <a:chOff x="0" y="0"/>
          <a:chExt cx="0" cy="0"/>
        </a:xfrm>
      </p:grpSpPr>
      <p:sp>
        <p:nvSpPr>
          <p:cNvPr id="10" name="object 4">
            <a:extLst>
              <a:ext uri="{FF2B5EF4-FFF2-40B4-BE49-F238E27FC236}">
                <a16:creationId xmlns:a16="http://schemas.microsoft.com/office/drawing/2014/main" id="{F17D0848-5D74-4320-8383-CC7D059BA109}"/>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rgbClr val="FFD700"/>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tx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7" name="Text Placeholder 16"/>
          <p:cNvSpPr>
            <a:spLocks noGrp="1"/>
          </p:cNvSpPr>
          <p:nvPr>
            <p:ph type="body" sz="quarter" idx="11"/>
          </p:nvPr>
        </p:nvSpPr>
        <p:spPr>
          <a:xfrm>
            <a:off x="457200" y="854875"/>
            <a:ext cx="8991600" cy="516726"/>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19" name="Text Placeholder 18"/>
          <p:cNvSpPr>
            <a:spLocks noGrp="1"/>
          </p:cNvSpPr>
          <p:nvPr>
            <p:ph type="body" sz="quarter" idx="12"/>
          </p:nvPr>
        </p:nvSpPr>
        <p:spPr>
          <a:xfrm>
            <a:off x="6477000" y="1894518"/>
            <a:ext cx="5257800" cy="2882900"/>
          </a:xfrm>
          <a:prstGeom prst="rect">
            <a:avLst/>
          </a:prstGeom>
        </p:spPr>
        <p:txBody>
          <a:bodyPr lIns="0" tIns="0" rIns="0" bIns="0"/>
          <a:lstStyle>
            <a:lvl1pPr marL="0" indent="0">
              <a:spcAft>
                <a:spcPts val="800"/>
              </a:spcAft>
              <a:tabLst/>
              <a:defRPr sz="1600" b="1" i="0">
                <a:solidFill>
                  <a:srgbClr val="FFD700"/>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itle 19"/>
          <p:cNvSpPr>
            <a:spLocks noGrp="1"/>
          </p:cNvSpPr>
          <p:nvPr>
            <p:ph type="title"/>
          </p:nvPr>
        </p:nvSpPr>
        <p:spPr>
          <a:xfrm>
            <a:off x="457200" y="411163"/>
            <a:ext cx="8991600" cy="430887"/>
          </a:xfrm>
        </p:spPr>
        <p:txBody>
          <a:bodyPr/>
          <a:lstStyle>
            <a:lvl1pPr>
              <a:defRPr>
                <a:solidFill>
                  <a:schemeClr val="tx1"/>
                </a:solidFill>
              </a:defRPr>
            </a:lvl1pPr>
          </a:lstStyle>
          <a:p>
            <a:r>
              <a:rPr lang="en-US"/>
              <a:t>Click to edit Master title style</a:t>
            </a:r>
            <a:endParaRPr lang="en-US" dirty="0"/>
          </a:p>
        </p:txBody>
      </p:sp>
      <p:sp>
        <p:nvSpPr>
          <p:cNvPr id="9" name="object 23"/>
          <p:cNvSpPr/>
          <p:nvPr userDrawn="1"/>
        </p:nvSpPr>
        <p:spPr>
          <a:xfrm>
            <a:off x="6477000" y="1609172"/>
            <a:ext cx="1903730" cy="0"/>
          </a:xfrm>
          <a:custGeom>
            <a:avLst/>
            <a:gdLst/>
            <a:ahLst/>
            <a:cxnLst/>
            <a:rect l="l" t="t" r="r" b="b"/>
            <a:pathLst>
              <a:path w="1903729">
                <a:moveTo>
                  <a:pt x="0" y="0"/>
                </a:moveTo>
                <a:lnTo>
                  <a:pt x="1903209" y="0"/>
                </a:lnTo>
              </a:path>
            </a:pathLst>
          </a:custGeom>
          <a:ln w="43141">
            <a:solidFill>
              <a:srgbClr val="313C46"/>
            </a:solidFill>
          </a:ln>
        </p:spPr>
        <p:txBody>
          <a:bodyPr wrap="square" lIns="0" tIns="0" rIns="0" bIns="0" rtlCol="0"/>
          <a:lstStyle/>
          <a:p>
            <a:endParaRPr b="0" i="0" dirty="0">
              <a:latin typeface="Arial" charset="0"/>
            </a:endParaRPr>
          </a:p>
        </p:txBody>
      </p:sp>
      <p:sp>
        <p:nvSpPr>
          <p:cNvPr id="4" name="Content Placeholder 3"/>
          <p:cNvSpPr>
            <a:spLocks noGrp="1"/>
          </p:cNvSpPr>
          <p:nvPr>
            <p:ph sz="quarter" idx="15"/>
          </p:nvPr>
        </p:nvSpPr>
        <p:spPr>
          <a:xfrm>
            <a:off x="457200" y="1593250"/>
            <a:ext cx="5181600" cy="2428875"/>
          </a:xfrm>
          <a:prstGeom prst="rect">
            <a:avLst/>
          </a:prstGeom>
        </p:spPr>
        <p:txBody>
          <a:bodyPr lIns="0" tIns="0" rIns="0" bIns="0"/>
          <a:lstStyle>
            <a:lvl1pPr>
              <a:spcAft>
                <a:spcPts val="2400"/>
              </a:spcAft>
              <a:defRPr sz="2400" b="1">
                <a:solidFill>
                  <a:srgbClr val="FFD700"/>
                </a:solidFill>
                <a:latin typeface="Georgia" charset="0"/>
                <a:ea typeface="Georgia" charset="0"/>
                <a:cs typeface="Georgia" charset="0"/>
              </a:defRPr>
            </a:lvl1pPr>
            <a:lvl2pPr marL="7938" indent="0">
              <a:spcAft>
                <a:spcPts val="2000"/>
              </a:spcAft>
              <a:tabLst/>
              <a:defRPr sz="2000" b="0" i="0">
                <a:solidFill>
                  <a:schemeClr val="tx1"/>
                </a:solidFill>
                <a:latin typeface="Arial" charset="0"/>
                <a:ea typeface="Arial" charset="0"/>
                <a:cs typeface="Arial" charset="0"/>
              </a:defRPr>
            </a:lvl2pPr>
            <a:lvl3pPr marL="0" indent="0">
              <a:spcAft>
                <a:spcPts val="1600"/>
              </a:spcAft>
              <a:tabLst/>
              <a:defRPr sz="1600" b="0" i="0">
                <a:solidFill>
                  <a:schemeClr val="tx1"/>
                </a:solidFill>
                <a:latin typeface="Arial" charset="0"/>
                <a:ea typeface="Arial" charset="0"/>
                <a:cs typeface="Arial" charset="0"/>
              </a:defRPr>
            </a:lvl3pPr>
            <a:lvl4pPr marL="0" indent="0">
              <a:spcAft>
                <a:spcPts val="1400"/>
              </a:spcAft>
              <a:tabLst/>
              <a:defRPr sz="1400" b="0" i="0">
                <a:solidFill>
                  <a:schemeClr val="tx1"/>
                </a:solidFill>
                <a:latin typeface="Arial" charset="0"/>
                <a:ea typeface="Arial" charset="0"/>
                <a:cs typeface="Arial" charset="0"/>
              </a:defRPr>
            </a:lvl4pPr>
            <a:lvl5pPr marL="7938" indent="0">
              <a:spcAft>
                <a:spcPts val="1200"/>
              </a:spcAft>
              <a:tabLst/>
              <a:defRPr sz="12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6"/>
          </p:nvPr>
        </p:nvSpPr>
        <p:spPr/>
        <p:txBody>
          <a:bodyPr/>
          <a:lstStyle/>
          <a:p>
            <a:fld id="{CE8E149A-054A-44F9-BEFA-F44CB8D90440}" type="datetime4">
              <a:rPr lang="en-GB" smtClean="0"/>
              <a:t>09 February 2021</a:t>
            </a:fld>
            <a:endParaRPr lang="en-US" dirty="0"/>
          </a:p>
        </p:txBody>
      </p:sp>
      <p:sp>
        <p:nvSpPr>
          <p:cNvPr id="5" name="Footer Placeholder 4"/>
          <p:cNvSpPr>
            <a:spLocks noGrp="1"/>
          </p:cNvSpPr>
          <p:nvPr>
            <p:ph type="ftr" sz="quarter" idx="17"/>
          </p:nvPr>
        </p:nvSpPr>
        <p:spPr/>
        <p:txBody>
          <a:bodyPr/>
          <a:lstStyle>
            <a:lvl1pPr>
              <a:defRPr b="0" i="0">
                <a:latin typeface="Arial" charset="0"/>
                <a:ea typeface="Arial" charset="0"/>
                <a:cs typeface="Arial" charset="0"/>
              </a:defRPr>
            </a:lvl1pPr>
          </a:lstStyle>
          <a:p>
            <a:r>
              <a:rPr lang="de-DE"/>
              <a:t>2020 © Harneys</a:t>
            </a:r>
            <a:endParaRPr lang="en-US" dirty="0"/>
          </a:p>
        </p:txBody>
      </p:sp>
    </p:spTree>
  </p:cSld>
  <p:clrMapOvr>
    <a:masterClrMapping/>
  </p:clrMapOvr>
  <p:transition>
    <p:fade/>
  </p:transition>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Body 3 - White">
    <p:spTree>
      <p:nvGrpSpPr>
        <p:cNvPr id="1" name=""/>
        <p:cNvGrpSpPr/>
        <p:nvPr/>
      </p:nvGrpSpPr>
      <p:grpSpPr>
        <a:xfrm>
          <a:off x="0" y="0"/>
          <a:ext cx="0" cy="0"/>
          <a:chOff x="0" y="0"/>
          <a:chExt cx="0" cy="0"/>
        </a:xfrm>
      </p:grpSpPr>
      <p:sp>
        <p:nvSpPr>
          <p:cNvPr id="10" name="object 4">
            <a:extLst>
              <a:ext uri="{FF2B5EF4-FFF2-40B4-BE49-F238E27FC236}">
                <a16:creationId xmlns:a16="http://schemas.microsoft.com/office/drawing/2014/main" id="{A5AD4323-1E07-4B65-8712-AAE3457A4CC2}"/>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chemeClr val="accent3"/>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7" name="Text Placeholder 16"/>
          <p:cNvSpPr>
            <a:spLocks noGrp="1"/>
          </p:cNvSpPr>
          <p:nvPr>
            <p:ph type="body" sz="quarter" idx="11"/>
          </p:nvPr>
        </p:nvSpPr>
        <p:spPr>
          <a:xfrm>
            <a:off x="457200" y="854875"/>
            <a:ext cx="8991600" cy="516726"/>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19" name="Text Placeholder 18"/>
          <p:cNvSpPr>
            <a:spLocks noGrp="1"/>
          </p:cNvSpPr>
          <p:nvPr>
            <p:ph type="body" sz="quarter" idx="12"/>
          </p:nvPr>
        </p:nvSpPr>
        <p:spPr>
          <a:xfrm>
            <a:off x="6477000" y="1894518"/>
            <a:ext cx="5257800" cy="2882900"/>
          </a:xfrm>
          <a:prstGeom prst="rect">
            <a:avLst/>
          </a:prstGeom>
        </p:spPr>
        <p:txBody>
          <a:bodyPr lIns="0" tIns="0" rIns="0" bIns="0"/>
          <a:lstStyle>
            <a:lvl1pPr marL="0" indent="0">
              <a:spcAft>
                <a:spcPts val="800"/>
              </a:spcAft>
              <a:tabLst/>
              <a:defRPr sz="1600" b="1" i="0">
                <a:solidFill>
                  <a:schemeClr val="accent3"/>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itle 19"/>
          <p:cNvSpPr>
            <a:spLocks noGrp="1"/>
          </p:cNvSpPr>
          <p:nvPr>
            <p:ph type="title"/>
          </p:nvPr>
        </p:nvSpPr>
        <p:spPr>
          <a:xfrm>
            <a:off x="457200" y="411163"/>
            <a:ext cx="8991600" cy="430887"/>
          </a:xfrm>
        </p:spPr>
        <p:txBody>
          <a:bodyPr/>
          <a:lstStyle>
            <a:lvl1pPr>
              <a:defRPr>
                <a:solidFill>
                  <a:schemeClr val="tx1"/>
                </a:solidFill>
              </a:defRPr>
            </a:lvl1pPr>
          </a:lstStyle>
          <a:p>
            <a:r>
              <a:rPr lang="en-US"/>
              <a:t>Click to edit Master title style</a:t>
            </a:r>
            <a:endParaRPr lang="en-US" dirty="0"/>
          </a:p>
        </p:txBody>
      </p:sp>
      <p:sp>
        <p:nvSpPr>
          <p:cNvPr id="9" name="object 23"/>
          <p:cNvSpPr/>
          <p:nvPr userDrawn="1"/>
        </p:nvSpPr>
        <p:spPr>
          <a:xfrm>
            <a:off x="6477000" y="1609172"/>
            <a:ext cx="1903730" cy="0"/>
          </a:xfrm>
          <a:custGeom>
            <a:avLst/>
            <a:gdLst/>
            <a:ahLst/>
            <a:cxnLst/>
            <a:rect l="l" t="t" r="r" b="b"/>
            <a:pathLst>
              <a:path w="1903729">
                <a:moveTo>
                  <a:pt x="0" y="0"/>
                </a:moveTo>
                <a:lnTo>
                  <a:pt x="1903209" y="0"/>
                </a:lnTo>
              </a:path>
            </a:pathLst>
          </a:custGeom>
          <a:ln w="43141">
            <a:solidFill>
              <a:srgbClr val="313C46"/>
            </a:solidFill>
          </a:ln>
        </p:spPr>
        <p:txBody>
          <a:bodyPr wrap="square" lIns="0" tIns="0" rIns="0" bIns="0" rtlCol="0"/>
          <a:lstStyle/>
          <a:p>
            <a:endParaRPr b="0" i="0" dirty="0">
              <a:latin typeface="Arial" charset="0"/>
            </a:endParaRPr>
          </a:p>
        </p:txBody>
      </p:sp>
      <p:sp>
        <p:nvSpPr>
          <p:cNvPr id="4" name="Content Placeholder 3"/>
          <p:cNvSpPr>
            <a:spLocks noGrp="1"/>
          </p:cNvSpPr>
          <p:nvPr>
            <p:ph sz="quarter" idx="15"/>
          </p:nvPr>
        </p:nvSpPr>
        <p:spPr>
          <a:xfrm>
            <a:off x="457200" y="1593250"/>
            <a:ext cx="5181600" cy="2428875"/>
          </a:xfrm>
          <a:prstGeom prst="rect">
            <a:avLst/>
          </a:prstGeom>
        </p:spPr>
        <p:txBody>
          <a:bodyPr lIns="0" tIns="0" rIns="0" bIns="0"/>
          <a:lstStyle>
            <a:lvl1pPr>
              <a:spcAft>
                <a:spcPts val="2400"/>
              </a:spcAft>
              <a:defRPr sz="2400" b="1">
                <a:solidFill>
                  <a:schemeClr val="accent3"/>
                </a:solidFill>
                <a:latin typeface="Georgia" charset="0"/>
                <a:ea typeface="Georgia" charset="0"/>
                <a:cs typeface="Georgia" charset="0"/>
              </a:defRPr>
            </a:lvl1pPr>
            <a:lvl2pPr marL="7938" indent="0">
              <a:spcAft>
                <a:spcPts val="2000"/>
              </a:spcAft>
              <a:tabLst/>
              <a:defRPr sz="2000" b="0" i="0">
                <a:solidFill>
                  <a:schemeClr val="tx1"/>
                </a:solidFill>
                <a:latin typeface="Arial" charset="0"/>
                <a:ea typeface="Arial" charset="0"/>
                <a:cs typeface="Arial" charset="0"/>
              </a:defRPr>
            </a:lvl2pPr>
            <a:lvl3pPr marL="0" indent="0">
              <a:spcAft>
                <a:spcPts val="1600"/>
              </a:spcAft>
              <a:tabLst/>
              <a:defRPr sz="1600" b="0" i="0">
                <a:solidFill>
                  <a:schemeClr val="tx1"/>
                </a:solidFill>
                <a:latin typeface="Arial" charset="0"/>
                <a:ea typeface="Arial" charset="0"/>
                <a:cs typeface="Arial" charset="0"/>
              </a:defRPr>
            </a:lvl3pPr>
            <a:lvl4pPr marL="0" indent="0">
              <a:spcAft>
                <a:spcPts val="1400"/>
              </a:spcAft>
              <a:tabLst/>
              <a:defRPr sz="1400" b="0" i="0">
                <a:solidFill>
                  <a:schemeClr val="tx1"/>
                </a:solidFill>
                <a:latin typeface="Arial" charset="0"/>
                <a:ea typeface="Arial" charset="0"/>
                <a:cs typeface="Arial" charset="0"/>
              </a:defRPr>
            </a:lvl4pPr>
            <a:lvl5pPr marL="7938" indent="0">
              <a:spcAft>
                <a:spcPts val="1200"/>
              </a:spcAft>
              <a:tabLst/>
              <a:defRPr sz="12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6"/>
          </p:nvPr>
        </p:nvSpPr>
        <p:spPr/>
        <p:txBody>
          <a:bodyPr/>
          <a:lstStyle/>
          <a:p>
            <a:fld id="{428DF519-C957-4C09-8068-A0C32D3B5276}" type="datetime4">
              <a:rPr lang="en-GB" smtClean="0"/>
              <a:t>09 February 2021</a:t>
            </a:fld>
            <a:endParaRPr lang="en-US" dirty="0"/>
          </a:p>
        </p:txBody>
      </p:sp>
      <p:sp>
        <p:nvSpPr>
          <p:cNvPr id="5" name="Footer Placeholder 4"/>
          <p:cNvSpPr>
            <a:spLocks noGrp="1"/>
          </p:cNvSpPr>
          <p:nvPr>
            <p:ph type="ftr" sz="quarter" idx="17"/>
          </p:nvPr>
        </p:nvSpPr>
        <p:spPr/>
        <p:txBody>
          <a:bodyPr/>
          <a:lstStyle>
            <a:lvl1pPr>
              <a:defRPr b="0" i="0">
                <a:latin typeface="Arial" charset="0"/>
                <a:ea typeface="Arial" charset="0"/>
                <a:cs typeface="Arial" charset="0"/>
              </a:defRPr>
            </a:lvl1pPr>
          </a:lstStyle>
          <a:p>
            <a:r>
              <a:rPr lang="de-DE"/>
              <a:t>2020 © Harneys</a:t>
            </a:r>
            <a:endParaRPr lang="en-US" dirty="0"/>
          </a:p>
        </p:txBody>
      </p:sp>
    </p:spTree>
    <p:extLst>
      <p:ext uri="{BB962C8B-B14F-4D97-AF65-F5344CB8AC3E}">
        <p14:creationId xmlns:p14="http://schemas.microsoft.com/office/powerpoint/2010/main" val="2331645669"/>
      </p:ext>
    </p:extLst>
  </p:cSld>
  <p:clrMapOvr>
    <a:masterClrMapping/>
  </p:clrMapOvr>
  <p:transition>
    <p:fade/>
  </p:transition>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Body 3 - White">
    <p:spTree>
      <p:nvGrpSpPr>
        <p:cNvPr id="1" name=""/>
        <p:cNvGrpSpPr/>
        <p:nvPr/>
      </p:nvGrpSpPr>
      <p:grpSpPr>
        <a:xfrm>
          <a:off x="0" y="0"/>
          <a:ext cx="0" cy="0"/>
          <a:chOff x="0" y="0"/>
          <a:chExt cx="0" cy="0"/>
        </a:xfrm>
      </p:grpSpPr>
      <p:sp>
        <p:nvSpPr>
          <p:cNvPr id="10" name="object 4">
            <a:extLst>
              <a:ext uri="{FF2B5EF4-FFF2-40B4-BE49-F238E27FC236}">
                <a16:creationId xmlns:a16="http://schemas.microsoft.com/office/drawing/2014/main" id="{0EC3450A-7D74-4050-9D1E-7A582F8D04A0}"/>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rgbClr val="00C6B1"/>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7" name="Text Placeholder 16"/>
          <p:cNvSpPr>
            <a:spLocks noGrp="1"/>
          </p:cNvSpPr>
          <p:nvPr>
            <p:ph type="body" sz="quarter" idx="11"/>
          </p:nvPr>
        </p:nvSpPr>
        <p:spPr>
          <a:xfrm>
            <a:off x="457200" y="854875"/>
            <a:ext cx="8991600" cy="516726"/>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19" name="Text Placeholder 18"/>
          <p:cNvSpPr>
            <a:spLocks noGrp="1"/>
          </p:cNvSpPr>
          <p:nvPr>
            <p:ph type="body" sz="quarter" idx="12"/>
          </p:nvPr>
        </p:nvSpPr>
        <p:spPr>
          <a:xfrm>
            <a:off x="6477000" y="1894518"/>
            <a:ext cx="5257800" cy="2882900"/>
          </a:xfrm>
          <a:prstGeom prst="rect">
            <a:avLst/>
          </a:prstGeom>
        </p:spPr>
        <p:txBody>
          <a:bodyPr lIns="0" tIns="0" rIns="0" bIns="0"/>
          <a:lstStyle>
            <a:lvl1pPr marL="0" indent="0">
              <a:spcAft>
                <a:spcPts val="800"/>
              </a:spcAft>
              <a:tabLst/>
              <a:defRPr sz="1600" b="1" i="0">
                <a:solidFill>
                  <a:schemeClr val="accent4"/>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itle 19"/>
          <p:cNvSpPr>
            <a:spLocks noGrp="1"/>
          </p:cNvSpPr>
          <p:nvPr>
            <p:ph type="title"/>
          </p:nvPr>
        </p:nvSpPr>
        <p:spPr>
          <a:xfrm>
            <a:off x="457200" y="411163"/>
            <a:ext cx="8991600" cy="430887"/>
          </a:xfrm>
        </p:spPr>
        <p:txBody>
          <a:bodyPr/>
          <a:lstStyle>
            <a:lvl1pPr>
              <a:defRPr>
                <a:solidFill>
                  <a:schemeClr val="tx1"/>
                </a:solidFill>
              </a:defRPr>
            </a:lvl1pPr>
          </a:lstStyle>
          <a:p>
            <a:r>
              <a:rPr lang="en-US"/>
              <a:t>Click to edit Master title style</a:t>
            </a:r>
            <a:endParaRPr lang="en-US" dirty="0"/>
          </a:p>
        </p:txBody>
      </p:sp>
      <p:sp>
        <p:nvSpPr>
          <p:cNvPr id="9" name="object 23"/>
          <p:cNvSpPr/>
          <p:nvPr userDrawn="1"/>
        </p:nvSpPr>
        <p:spPr>
          <a:xfrm>
            <a:off x="6477000" y="1609172"/>
            <a:ext cx="1903730" cy="0"/>
          </a:xfrm>
          <a:custGeom>
            <a:avLst/>
            <a:gdLst/>
            <a:ahLst/>
            <a:cxnLst/>
            <a:rect l="l" t="t" r="r" b="b"/>
            <a:pathLst>
              <a:path w="1903729">
                <a:moveTo>
                  <a:pt x="0" y="0"/>
                </a:moveTo>
                <a:lnTo>
                  <a:pt x="1903209" y="0"/>
                </a:lnTo>
              </a:path>
            </a:pathLst>
          </a:custGeom>
          <a:ln w="43141">
            <a:solidFill>
              <a:srgbClr val="313C46"/>
            </a:solidFill>
          </a:ln>
        </p:spPr>
        <p:txBody>
          <a:bodyPr wrap="square" lIns="0" tIns="0" rIns="0" bIns="0" rtlCol="0"/>
          <a:lstStyle/>
          <a:p>
            <a:endParaRPr b="0" i="0" dirty="0">
              <a:latin typeface="Arial" charset="0"/>
            </a:endParaRPr>
          </a:p>
        </p:txBody>
      </p:sp>
      <p:sp>
        <p:nvSpPr>
          <p:cNvPr id="4" name="Content Placeholder 3"/>
          <p:cNvSpPr>
            <a:spLocks noGrp="1"/>
          </p:cNvSpPr>
          <p:nvPr>
            <p:ph sz="quarter" idx="15"/>
          </p:nvPr>
        </p:nvSpPr>
        <p:spPr>
          <a:xfrm>
            <a:off x="457200" y="1593250"/>
            <a:ext cx="5181600" cy="2428875"/>
          </a:xfrm>
          <a:prstGeom prst="rect">
            <a:avLst/>
          </a:prstGeom>
        </p:spPr>
        <p:txBody>
          <a:bodyPr lIns="0" tIns="0" rIns="0" bIns="0"/>
          <a:lstStyle>
            <a:lvl1pPr>
              <a:spcAft>
                <a:spcPts val="2400"/>
              </a:spcAft>
              <a:defRPr sz="2400" b="1">
                <a:solidFill>
                  <a:schemeClr val="accent4"/>
                </a:solidFill>
                <a:latin typeface="Georgia" charset="0"/>
                <a:ea typeface="Georgia" charset="0"/>
                <a:cs typeface="Georgia" charset="0"/>
              </a:defRPr>
            </a:lvl1pPr>
            <a:lvl2pPr marL="7938" indent="0">
              <a:spcAft>
                <a:spcPts val="2000"/>
              </a:spcAft>
              <a:tabLst/>
              <a:defRPr sz="2000" b="0" i="0">
                <a:solidFill>
                  <a:schemeClr val="tx1"/>
                </a:solidFill>
                <a:latin typeface="Arial" charset="0"/>
                <a:ea typeface="Arial" charset="0"/>
                <a:cs typeface="Arial" charset="0"/>
              </a:defRPr>
            </a:lvl2pPr>
            <a:lvl3pPr marL="0" indent="0">
              <a:spcAft>
                <a:spcPts val="1600"/>
              </a:spcAft>
              <a:tabLst/>
              <a:defRPr sz="1600" b="0" i="0">
                <a:solidFill>
                  <a:schemeClr val="tx1"/>
                </a:solidFill>
                <a:latin typeface="Arial" charset="0"/>
                <a:ea typeface="Arial" charset="0"/>
                <a:cs typeface="Arial" charset="0"/>
              </a:defRPr>
            </a:lvl3pPr>
            <a:lvl4pPr marL="0" indent="0">
              <a:spcAft>
                <a:spcPts val="1400"/>
              </a:spcAft>
              <a:tabLst/>
              <a:defRPr sz="1400" b="0" i="0">
                <a:solidFill>
                  <a:schemeClr val="tx1"/>
                </a:solidFill>
                <a:latin typeface="Arial" charset="0"/>
                <a:ea typeface="Arial" charset="0"/>
                <a:cs typeface="Arial" charset="0"/>
              </a:defRPr>
            </a:lvl4pPr>
            <a:lvl5pPr marL="7938" indent="0">
              <a:spcAft>
                <a:spcPts val="1200"/>
              </a:spcAft>
              <a:tabLst/>
              <a:defRPr sz="12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6"/>
          </p:nvPr>
        </p:nvSpPr>
        <p:spPr/>
        <p:txBody>
          <a:bodyPr/>
          <a:lstStyle/>
          <a:p>
            <a:fld id="{33A72DA2-6CD9-4596-B57F-346C93261CC2}" type="datetime4">
              <a:rPr lang="en-GB" smtClean="0"/>
              <a:t>09 February 2021</a:t>
            </a:fld>
            <a:endParaRPr lang="en-US" dirty="0"/>
          </a:p>
        </p:txBody>
      </p:sp>
      <p:sp>
        <p:nvSpPr>
          <p:cNvPr id="5" name="Footer Placeholder 4"/>
          <p:cNvSpPr>
            <a:spLocks noGrp="1"/>
          </p:cNvSpPr>
          <p:nvPr>
            <p:ph type="ftr" sz="quarter" idx="17"/>
          </p:nvPr>
        </p:nvSpPr>
        <p:spPr/>
        <p:txBody>
          <a:bodyPr/>
          <a:lstStyle>
            <a:lvl1pPr>
              <a:defRPr b="0" i="0">
                <a:latin typeface="Arial" charset="0"/>
                <a:ea typeface="Arial" charset="0"/>
                <a:cs typeface="Arial" charset="0"/>
              </a:defRPr>
            </a:lvl1pPr>
          </a:lstStyle>
          <a:p>
            <a:r>
              <a:rPr lang="de-DE"/>
              <a:t>2020 © Harneys</a:t>
            </a:r>
            <a:endParaRPr lang="en-US" dirty="0"/>
          </a:p>
        </p:txBody>
      </p:sp>
    </p:spTree>
    <p:extLst>
      <p:ext uri="{BB962C8B-B14F-4D97-AF65-F5344CB8AC3E}">
        <p14:creationId xmlns:p14="http://schemas.microsoft.com/office/powerpoint/2010/main" val="3237567240"/>
      </p:ext>
    </p:extLst>
  </p:cSld>
  <p:clrMapOvr>
    <a:masterClrMapping/>
  </p:clrMapOvr>
  <p:transition>
    <p:fade/>
  </p:transition>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Body 3 - White">
    <p:spTree>
      <p:nvGrpSpPr>
        <p:cNvPr id="1" name=""/>
        <p:cNvGrpSpPr/>
        <p:nvPr/>
      </p:nvGrpSpPr>
      <p:grpSpPr>
        <a:xfrm>
          <a:off x="0" y="0"/>
          <a:ext cx="0" cy="0"/>
          <a:chOff x="0" y="0"/>
          <a:chExt cx="0" cy="0"/>
        </a:xfrm>
      </p:grpSpPr>
      <p:sp>
        <p:nvSpPr>
          <p:cNvPr id="10" name="object 4">
            <a:extLst>
              <a:ext uri="{FF2B5EF4-FFF2-40B4-BE49-F238E27FC236}">
                <a16:creationId xmlns:a16="http://schemas.microsoft.com/office/drawing/2014/main" id="{4C4DEFDF-EAAE-4A5A-B516-A92E409AE0B1}"/>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rgbClr val="C79CD3"/>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7" name="Text Placeholder 16"/>
          <p:cNvSpPr>
            <a:spLocks noGrp="1"/>
          </p:cNvSpPr>
          <p:nvPr>
            <p:ph type="body" sz="quarter" idx="11"/>
          </p:nvPr>
        </p:nvSpPr>
        <p:spPr>
          <a:xfrm>
            <a:off x="457200" y="854875"/>
            <a:ext cx="8991600" cy="516726"/>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19" name="Text Placeholder 18"/>
          <p:cNvSpPr>
            <a:spLocks noGrp="1"/>
          </p:cNvSpPr>
          <p:nvPr>
            <p:ph type="body" sz="quarter" idx="12"/>
          </p:nvPr>
        </p:nvSpPr>
        <p:spPr>
          <a:xfrm>
            <a:off x="6477000" y="1894518"/>
            <a:ext cx="5257800" cy="2882900"/>
          </a:xfrm>
          <a:prstGeom prst="rect">
            <a:avLst/>
          </a:prstGeom>
        </p:spPr>
        <p:txBody>
          <a:bodyPr lIns="0" tIns="0" rIns="0" bIns="0"/>
          <a:lstStyle>
            <a:lvl1pPr marL="0" indent="0">
              <a:spcAft>
                <a:spcPts val="800"/>
              </a:spcAft>
              <a:tabLst/>
              <a:defRPr sz="1600" b="1" i="0">
                <a:solidFill>
                  <a:schemeClr val="accent5"/>
                </a:solidFill>
                <a:latin typeface="Arial" charset="0"/>
                <a:ea typeface="Arial" charset="0"/>
                <a:cs typeface="Arial" charset="0"/>
              </a:defRPr>
            </a:lvl1pPr>
            <a:lvl2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2pPr>
            <a:lvl3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itle 19"/>
          <p:cNvSpPr>
            <a:spLocks noGrp="1"/>
          </p:cNvSpPr>
          <p:nvPr>
            <p:ph type="title"/>
          </p:nvPr>
        </p:nvSpPr>
        <p:spPr>
          <a:xfrm>
            <a:off x="457200" y="411163"/>
            <a:ext cx="8991600" cy="430887"/>
          </a:xfrm>
        </p:spPr>
        <p:txBody>
          <a:bodyPr/>
          <a:lstStyle>
            <a:lvl1pPr>
              <a:defRPr>
                <a:solidFill>
                  <a:schemeClr val="tx1"/>
                </a:solidFill>
              </a:defRPr>
            </a:lvl1pPr>
          </a:lstStyle>
          <a:p>
            <a:r>
              <a:rPr lang="en-US"/>
              <a:t>Click to edit Master title style</a:t>
            </a:r>
            <a:endParaRPr lang="en-US" dirty="0"/>
          </a:p>
        </p:txBody>
      </p:sp>
      <p:sp>
        <p:nvSpPr>
          <p:cNvPr id="9" name="object 23"/>
          <p:cNvSpPr/>
          <p:nvPr userDrawn="1"/>
        </p:nvSpPr>
        <p:spPr>
          <a:xfrm>
            <a:off x="6477000" y="1609172"/>
            <a:ext cx="1903730" cy="0"/>
          </a:xfrm>
          <a:custGeom>
            <a:avLst/>
            <a:gdLst/>
            <a:ahLst/>
            <a:cxnLst/>
            <a:rect l="l" t="t" r="r" b="b"/>
            <a:pathLst>
              <a:path w="1903729">
                <a:moveTo>
                  <a:pt x="0" y="0"/>
                </a:moveTo>
                <a:lnTo>
                  <a:pt x="1903209" y="0"/>
                </a:lnTo>
              </a:path>
            </a:pathLst>
          </a:custGeom>
          <a:ln w="43141">
            <a:solidFill>
              <a:srgbClr val="313C46"/>
            </a:solidFill>
          </a:ln>
        </p:spPr>
        <p:txBody>
          <a:bodyPr wrap="square" lIns="0" tIns="0" rIns="0" bIns="0" rtlCol="0"/>
          <a:lstStyle/>
          <a:p>
            <a:endParaRPr b="0" i="0" dirty="0">
              <a:latin typeface="Arial" charset="0"/>
            </a:endParaRPr>
          </a:p>
        </p:txBody>
      </p:sp>
      <p:sp>
        <p:nvSpPr>
          <p:cNvPr id="4" name="Content Placeholder 3"/>
          <p:cNvSpPr>
            <a:spLocks noGrp="1"/>
          </p:cNvSpPr>
          <p:nvPr>
            <p:ph sz="quarter" idx="15"/>
          </p:nvPr>
        </p:nvSpPr>
        <p:spPr>
          <a:xfrm>
            <a:off x="457200" y="1593250"/>
            <a:ext cx="5181600" cy="2428875"/>
          </a:xfrm>
          <a:prstGeom prst="rect">
            <a:avLst/>
          </a:prstGeom>
        </p:spPr>
        <p:txBody>
          <a:bodyPr lIns="0" tIns="0" rIns="0" bIns="0"/>
          <a:lstStyle>
            <a:lvl1pPr>
              <a:spcAft>
                <a:spcPts val="2400"/>
              </a:spcAft>
              <a:defRPr sz="2400" b="1">
                <a:solidFill>
                  <a:schemeClr val="accent5"/>
                </a:solidFill>
                <a:latin typeface="Georgia" charset="0"/>
                <a:ea typeface="Georgia" charset="0"/>
                <a:cs typeface="Georgia" charset="0"/>
              </a:defRPr>
            </a:lvl1pPr>
            <a:lvl2pPr marL="7938" indent="0">
              <a:spcAft>
                <a:spcPts val="2000"/>
              </a:spcAft>
              <a:tabLst/>
              <a:defRPr sz="2000" b="0" i="0">
                <a:solidFill>
                  <a:schemeClr val="tx1"/>
                </a:solidFill>
                <a:latin typeface="Arial" charset="0"/>
                <a:ea typeface="Arial" charset="0"/>
                <a:cs typeface="Arial" charset="0"/>
              </a:defRPr>
            </a:lvl2pPr>
            <a:lvl3pPr marL="0" indent="0">
              <a:spcAft>
                <a:spcPts val="1600"/>
              </a:spcAft>
              <a:tabLst/>
              <a:defRPr sz="1600" b="0" i="0">
                <a:solidFill>
                  <a:schemeClr val="tx1"/>
                </a:solidFill>
                <a:latin typeface="Arial" charset="0"/>
                <a:ea typeface="Arial" charset="0"/>
                <a:cs typeface="Arial" charset="0"/>
              </a:defRPr>
            </a:lvl3pPr>
            <a:lvl4pPr marL="0" indent="0">
              <a:spcAft>
                <a:spcPts val="1400"/>
              </a:spcAft>
              <a:tabLst/>
              <a:defRPr sz="1400" b="0" i="0">
                <a:solidFill>
                  <a:schemeClr val="tx1"/>
                </a:solidFill>
                <a:latin typeface="Arial" charset="0"/>
                <a:ea typeface="Arial" charset="0"/>
                <a:cs typeface="Arial" charset="0"/>
              </a:defRPr>
            </a:lvl4pPr>
            <a:lvl5pPr marL="7938" indent="0">
              <a:spcAft>
                <a:spcPts val="1200"/>
              </a:spcAft>
              <a:tabLst/>
              <a:defRPr sz="12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6"/>
          </p:nvPr>
        </p:nvSpPr>
        <p:spPr/>
        <p:txBody>
          <a:bodyPr/>
          <a:lstStyle/>
          <a:p>
            <a:fld id="{5BFF3C0B-A7DF-4AEA-B66A-123755CE9398}" type="datetime4">
              <a:rPr lang="en-GB" smtClean="0"/>
              <a:t>09 February 2021</a:t>
            </a:fld>
            <a:endParaRPr lang="en-US" dirty="0"/>
          </a:p>
        </p:txBody>
      </p:sp>
      <p:sp>
        <p:nvSpPr>
          <p:cNvPr id="5" name="Footer Placeholder 4"/>
          <p:cNvSpPr>
            <a:spLocks noGrp="1"/>
          </p:cNvSpPr>
          <p:nvPr>
            <p:ph type="ftr" sz="quarter" idx="17"/>
          </p:nvPr>
        </p:nvSpPr>
        <p:spPr/>
        <p:txBody>
          <a:bodyPr/>
          <a:lstStyle>
            <a:lvl1pPr>
              <a:defRPr b="0" i="0">
                <a:latin typeface="Arial" charset="0"/>
                <a:ea typeface="Arial" charset="0"/>
                <a:cs typeface="Arial" charset="0"/>
              </a:defRPr>
            </a:lvl1pPr>
          </a:lstStyle>
          <a:p>
            <a:r>
              <a:rPr lang="de-DE"/>
              <a:t>2020 © Harneys</a:t>
            </a:r>
            <a:endParaRPr lang="en-US" dirty="0"/>
          </a:p>
        </p:txBody>
      </p:sp>
    </p:spTree>
    <p:extLst>
      <p:ext uri="{BB962C8B-B14F-4D97-AF65-F5344CB8AC3E}">
        <p14:creationId xmlns:p14="http://schemas.microsoft.com/office/powerpoint/2010/main" val="702975475"/>
      </p:ext>
    </p:extLst>
  </p:cSld>
  <p:clrMapOvr>
    <a:masterClrMapping/>
  </p:clrMapOvr>
  <p:transition>
    <p:fade/>
  </p:transition>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tx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9" name="Text Placeholder 18"/>
          <p:cNvSpPr>
            <a:spLocks noGrp="1"/>
          </p:cNvSpPr>
          <p:nvPr>
            <p:ph type="body" sz="quarter" idx="12"/>
          </p:nvPr>
        </p:nvSpPr>
        <p:spPr>
          <a:xfrm>
            <a:off x="457200" y="2286000"/>
            <a:ext cx="4419600" cy="4049082"/>
          </a:xfrm>
          <a:prstGeom prst="rect">
            <a:avLst/>
          </a:prstGeom>
        </p:spPr>
        <p:txBody>
          <a:bodyPr lIns="0" tIns="0" rIns="0" bIns="0"/>
          <a:lstStyle>
            <a:lvl1pPr marL="7938" indent="0">
              <a:spcAft>
                <a:spcPts val="800"/>
              </a:spcAft>
              <a:tabLst/>
              <a:defRPr sz="1600" b="1" i="0">
                <a:solidFill>
                  <a:schemeClr val="tx1"/>
                </a:solidFill>
                <a:latin typeface="Arial" charset="0"/>
                <a:ea typeface="Arial" charset="0"/>
                <a:cs typeface="Arial" charset="0"/>
              </a:defRPr>
            </a:lvl1pPr>
            <a:lvl2pPr marL="182563" indent="-174625">
              <a:spcAft>
                <a:spcPts val="800"/>
              </a:spcAft>
              <a:buClr>
                <a:schemeClr val="tx1"/>
              </a:buClr>
              <a:buFont typeface="Wingdings" charset="2"/>
              <a:buChar char="§"/>
              <a:tabLst/>
              <a:defRPr sz="1600" b="0" i="0">
                <a:solidFill>
                  <a:schemeClr val="tx1"/>
                </a:solidFill>
                <a:latin typeface="Arial" charset="0"/>
                <a:ea typeface="Arial" charset="0"/>
                <a:cs typeface="Arial" charset="0"/>
              </a:defRPr>
            </a:lvl2pPr>
            <a:lvl3pPr marL="182563" indent="-174625">
              <a:spcAft>
                <a:spcPts val="700"/>
              </a:spcAft>
              <a:buClr>
                <a:schemeClr val="tx1"/>
              </a:buClr>
              <a:buFont typeface="Wingdings" charset="2"/>
              <a:buChar char="§"/>
              <a:tabLst/>
              <a:defRPr sz="1400" b="0" i="0">
                <a:solidFill>
                  <a:schemeClr val="tx1"/>
                </a:solidFill>
                <a:latin typeface="Arial" charset="0"/>
                <a:ea typeface="Arial" charset="0"/>
                <a:cs typeface="Arial" charset="0"/>
              </a:defRPr>
            </a:lvl3pPr>
            <a:lvl4pPr marL="182563" indent="-174625">
              <a:spcAft>
                <a:spcPts val="600"/>
              </a:spcAft>
              <a:buClr>
                <a:schemeClr val="tx1"/>
              </a:buClr>
              <a:buFont typeface="Wingdings" charset="2"/>
              <a:buChar char="§"/>
              <a:tabLst/>
              <a:defRPr sz="1200" b="0" i="0">
                <a:solidFill>
                  <a:schemeClr val="tx1"/>
                </a:solidFill>
                <a:latin typeface="Arial" charset="0"/>
                <a:ea typeface="Arial" charset="0"/>
                <a:cs typeface="Arial" charset="0"/>
              </a:defRPr>
            </a:lvl4pPr>
            <a:lvl5pPr marL="182563" indent="-174625">
              <a:spcAft>
                <a:spcPts val="600"/>
              </a:spcAft>
              <a:buClr>
                <a:schemeClr val="tx1"/>
              </a:buClr>
              <a:buFont typeface="Wingdings" charset="2"/>
              <a:buChar char="§"/>
              <a:tabLst/>
              <a:defRPr sz="10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4"/>
          </p:nvPr>
        </p:nvSpPr>
        <p:spPr>
          <a:xfrm>
            <a:off x="6096000" y="0"/>
            <a:ext cx="6096000" cy="6858000"/>
          </a:xfrm>
          <a:prstGeom prst="rect">
            <a:avLst/>
          </a:prstGeom>
        </p:spPr>
        <p:txBody>
          <a:bodyPr/>
          <a:lstStyle>
            <a:lvl1pPr>
              <a:defRPr b="0" i="0">
                <a:latin typeface="Arial" charset="0"/>
                <a:ea typeface="Arial" charset="0"/>
                <a:cs typeface="Arial" charset="0"/>
              </a:defRPr>
            </a:lvl1pPr>
          </a:lstStyle>
          <a:p>
            <a:r>
              <a:rPr lang="en-US"/>
              <a:t>Click icon to add picture</a:t>
            </a:r>
            <a:endParaRPr lang="en-US" dirty="0"/>
          </a:p>
        </p:txBody>
      </p:sp>
      <p:sp>
        <p:nvSpPr>
          <p:cNvPr id="17" name="Text Placeholder 16"/>
          <p:cNvSpPr>
            <a:spLocks noGrp="1"/>
          </p:cNvSpPr>
          <p:nvPr>
            <p:ph type="body" sz="quarter" idx="11"/>
          </p:nvPr>
        </p:nvSpPr>
        <p:spPr>
          <a:xfrm>
            <a:off x="457200" y="854875"/>
            <a:ext cx="8991600" cy="516726"/>
          </a:xfrm>
          <a:prstGeom prst="rect">
            <a:avLst/>
          </a:prstGeom>
        </p:spPr>
        <p:txBody>
          <a:bodyPr lIns="0" tIns="0" rIns="0" bIns="0"/>
          <a:lstStyle>
            <a:lvl1pPr>
              <a:spcAft>
                <a:spcPts val="2000"/>
              </a:spcAft>
              <a:defRPr sz="2800" b="1">
                <a:solidFill>
                  <a:schemeClr val="bg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20" name="Title 19"/>
          <p:cNvSpPr>
            <a:spLocks noGrp="1"/>
          </p:cNvSpPr>
          <p:nvPr>
            <p:ph type="title"/>
          </p:nvPr>
        </p:nvSpPr>
        <p:spPr>
          <a:xfrm>
            <a:off x="457200" y="411163"/>
            <a:ext cx="8991600" cy="430887"/>
          </a:xfrm>
        </p:spPr>
        <p:txBody>
          <a:bodyPr/>
          <a:lstStyle>
            <a:lvl1pPr>
              <a:defRPr>
                <a:solidFill>
                  <a:schemeClr val="bg1"/>
                </a:solidFill>
              </a:defRPr>
            </a:lvl1pPr>
          </a:lstStyle>
          <a:p>
            <a:r>
              <a:rPr lang="en-US"/>
              <a:t>Click to edit Master title style</a:t>
            </a:r>
            <a:endParaRPr lang="en-US" dirty="0"/>
          </a:p>
        </p:txBody>
      </p:sp>
      <p:sp>
        <p:nvSpPr>
          <p:cNvPr id="2" name="Date Placeholder 1"/>
          <p:cNvSpPr>
            <a:spLocks noGrp="1"/>
          </p:cNvSpPr>
          <p:nvPr>
            <p:ph type="dt" sz="half" idx="15"/>
          </p:nvPr>
        </p:nvSpPr>
        <p:spPr/>
        <p:txBody>
          <a:bodyPr/>
          <a:lstStyle/>
          <a:p>
            <a:fld id="{AD35C89F-D557-4F3F-8CE5-3A575BB2CD58}" type="datetime4">
              <a:rPr lang="en-GB" smtClean="0"/>
              <a:t>09 February 2021</a:t>
            </a:fld>
            <a:endParaRPr lang="en-US" dirty="0"/>
          </a:p>
        </p:txBody>
      </p:sp>
      <p:sp>
        <p:nvSpPr>
          <p:cNvPr id="3" name="Footer Placeholder 2"/>
          <p:cNvSpPr>
            <a:spLocks noGrp="1"/>
          </p:cNvSpPr>
          <p:nvPr>
            <p:ph type="ftr" sz="quarter" idx="16"/>
          </p:nvPr>
        </p:nvSpPr>
        <p:spPr/>
        <p:txBody>
          <a:bodyPr/>
          <a:lstStyle>
            <a:lvl1pPr>
              <a:defRPr b="0" i="0">
                <a:latin typeface="Arial" charset="0"/>
                <a:ea typeface="Arial" charset="0"/>
                <a:cs typeface="Arial" charset="0"/>
              </a:defRPr>
            </a:lvl1pPr>
          </a:lstStyle>
          <a:p>
            <a:r>
              <a:rPr lang="de-DE"/>
              <a:t>2020 © Harneys</a:t>
            </a:r>
            <a:endParaRPr lang="en-US" dirty="0"/>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Large graph">
    <p:spTree>
      <p:nvGrpSpPr>
        <p:cNvPr id="1" name=""/>
        <p:cNvGrpSpPr/>
        <p:nvPr/>
      </p:nvGrpSpPr>
      <p:grpSpPr>
        <a:xfrm>
          <a:off x="0" y="0"/>
          <a:ext cx="0" cy="0"/>
          <a:chOff x="0" y="0"/>
          <a:chExt cx="0" cy="0"/>
        </a:xfrm>
      </p:grpSpPr>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tx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7" name="Text Placeholder 16"/>
          <p:cNvSpPr>
            <a:spLocks noGrp="1"/>
          </p:cNvSpPr>
          <p:nvPr>
            <p:ph type="body" sz="quarter" idx="11"/>
          </p:nvPr>
        </p:nvSpPr>
        <p:spPr>
          <a:xfrm>
            <a:off x="457200" y="854875"/>
            <a:ext cx="8991600" cy="516726"/>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20" name="Title 19"/>
          <p:cNvSpPr>
            <a:spLocks noGrp="1"/>
          </p:cNvSpPr>
          <p:nvPr>
            <p:ph type="title"/>
          </p:nvPr>
        </p:nvSpPr>
        <p:spPr>
          <a:xfrm>
            <a:off x="457200" y="411163"/>
            <a:ext cx="8991600" cy="430887"/>
          </a:xfrm>
        </p:spPr>
        <p:txBody>
          <a:bodyPr/>
          <a:lstStyle>
            <a:lvl1pPr>
              <a:defRPr>
                <a:solidFill>
                  <a:schemeClr val="tx1"/>
                </a:solidFill>
              </a:defRPr>
            </a:lvl1pPr>
          </a:lstStyle>
          <a:p>
            <a:r>
              <a:rPr lang="en-US"/>
              <a:t>Click to edit Master title style</a:t>
            </a:r>
            <a:endParaRPr lang="en-US" dirty="0"/>
          </a:p>
        </p:txBody>
      </p:sp>
      <p:sp>
        <p:nvSpPr>
          <p:cNvPr id="19" name="Text Placeholder 18"/>
          <p:cNvSpPr>
            <a:spLocks noGrp="1"/>
          </p:cNvSpPr>
          <p:nvPr>
            <p:ph type="body" sz="quarter" idx="12"/>
          </p:nvPr>
        </p:nvSpPr>
        <p:spPr>
          <a:xfrm>
            <a:off x="8915400" y="5105400"/>
            <a:ext cx="2819400" cy="857250"/>
          </a:xfrm>
          <a:prstGeom prst="rect">
            <a:avLst/>
          </a:prstGeom>
        </p:spPr>
        <p:txBody>
          <a:bodyPr lIns="360000" tIns="0" rIns="0" bIns="0" anchor="ctr" anchorCtr="0"/>
          <a:lstStyle>
            <a:lvl1pPr marL="0" indent="0">
              <a:spcAft>
                <a:spcPts val="0"/>
              </a:spcAft>
              <a:tabLst/>
              <a:defRPr sz="1200" b="0" i="0">
                <a:solidFill>
                  <a:schemeClr val="tx1"/>
                </a:solidFill>
                <a:latin typeface="Arial" charset="0"/>
                <a:ea typeface="Arial" charset="0"/>
                <a:cs typeface="Arial" charset="0"/>
              </a:defRPr>
            </a:lvl1pPr>
            <a:lvl2pPr marL="7938" indent="0">
              <a:spcAft>
                <a:spcPts val="0"/>
              </a:spcAft>
              <a:buClr>
                <a:schemeClr val="tx1"/>
              </a:buClr>
              <a:buFont typeface="Wingdings" charset="2"/>
              <a:buNone/>
              <a:tabLst/>
              <a:defRPr sz="1200" b="0" i="0">
                <a:solidFill>
                  <a:schemeClr val="tx1"/>
                </a:solidFill>
                <a:latin typeface="Arial" charset="0"/>
                <a:ea typeface="Arial" charset="0"/>
                <a:cs typeface="Arial" charset="0"/>
              </a:defRPr>
            </a:lvl2pPr>
            <a:lvl3pPr marL="7938" indent="0">
              <a:spcAft>
                <a:spcPts val="0"/>
              </a:spcAft>
              <a:buClr>
                <a:schemeClr val="tx1"/>
              </a:buClr>
              <a:buFont typeface="Wingdings" charset="2"/>
              <a:buNone/>
              <a:tabLst/>
              <a:defRPr sz="1200" b="0" i="0">
                <a:solidFill>
                  <a:schemeClr val="tx1"/>
                </a:solidFill>
                <a:latin typeface="Arial" charset="0"/>
                <a:ea typeface="Arial" charset="0"/>
                <a:cs typeface="Arial" charset="0"/>
              </a:defRPr>
            </a:lvl3pPr>
            <a:lvl4pPr marL="7938" indent="0">
              <a:spcAft>
                <a:spcPts val="0"/>
              </a:spcAft>
              <a:buClr>
                <a:schemeClr val="tx1"/>
              </a:buClr>
              <a:buFont typeface="Wingdings" charset="2"/>
              <a:buNone/>
              <a:tabLst/>
              <a:defRPr sz="1200" b="0" i="0">
                <a:solidFill>
                  <a:schemeClr val="tx1"/>
                </a:solidFill>
                <a:latin typeface="Arial" charset="0"/>
                <a:ea typeface="Arial" charset="0"/>
                <a:cs typeface="Arial" charset="0"/>
              </a:defRPr>
            </a:lvl4pPr>
            <a:lvl5pPr marL="7938" indent="0">
              <a:spcAft>
                <a:spcPts val="0"/>
              </a:spcAft>
              <a:buClr>
                <a:schemeClr val="tx1"/>
              </a:buClr>
              <a:buFont typeface="Wingdings" charset="2"/>
              <a:buNone/>
              <a:tabLst/>
              <a:defRPr sz="12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8"/>
          <p:cNvSpPr>
            <a:spLocks noGrp="1"/>
          </p:cNvSpPr>
          <p:nvPr>
            <p:ph type="body" sz="quarter" idx="14"/>
          </p:nvPr>
        </p:nvSpPr>
        <p:spPr>
          <a:xfrm>
            <a:off x="8915400" y="4223950"/>
            <a:ext cx="2819400" cy="881449"/>
          </a:xfrm>
          <a:prstGeom prst="rect">
            <a:avLst/>
          </a:prstGeom>
        </p:spPr>
        <p:txBody>
          <a:bodyPr lIns="360000" tIns="0" rIns="0" bIns="0" anchor="ctr" anchorCtr="0"/>
          <a:lstStyle>
            <a:lvl1pPr marL="0" indent="0">
              <a:spcAft>
                <a:spcPts val="0"/>
              </a:spcAft>
              <a:tabLst/>
              <a:defRPr sz="1200" b="0" i="0">
                <a:solidFill>
                  <a:schemeClr val="tx1"/>
                </a:solidFill>
                <a:latin typeface="Arial" charset="0"/>
                <a:ea typeface="Arial" charset="0"/>
                <a:cs typeface="Arial" charset="0"/>
              </a:defRPr>
            </a:lvl1pPr>
            <a:lvl2pPr marL="7938" indent="0">
              <a:spcAft>
                <a:spcPts val="0"/>
              </a:spcAft>
              <a:buClr>
                <a:schemeClr val="tx1"/>
              </a:buClr>
              <a:buFont typeface="Wingdings" charset="2"/>
              <a:buNone/>
              <a:tabLst/>
              <a:defRPr sz="1200" b="0" i="0">
                <a:solidFill>
                  <a:schemeClr val="tx1"/>
                </a:solidFill>
                <a:latin typeface="Arial" charset="0"/>
                <a:ea typeface="Arial" charset="0"/>
                <a:cs typeface="Arial" charset="0"/>
              </a:defRPr>
            </a:lvl2pPr>
            <a:lvl3pPr marL="7938" indent="0">
              <a:spcAft>
                <a:spcPts val="0"/>
              </a:spcAft>
              <a:buClr>
                <a:schemeClr val="tx1"/>
              </a:buClr>
              <a:buFont typeface="Wingdings" charset="2"/>
              <a:buNone/>
              <a:tabLst/>
              <a:defRPr sz="1200" b="0" i="0">
                <a:solidFill>
                  <a:schemeClr val="tx1"/>
                </a:solidFill>
                <a:latin typeface="Arial" charset="0"/>
                <a:ea typeface="Arial" charset="0"/>
                <a:cs typeface="Arial" charset="0"/>
              </a:defRPr>
            </a:lvl3pPr>
            <a:lvl4pPr marL="7938" indent="0">
              <a:spcAft>
                <a:spcPts val="0"/>
              </a:spcAft>
              <a:buClr>
                <a:schemeClr val="tx1"/>
              </a:buClr>
              <a:buFont typeface="Wingdings" charset="2"/>
              <a:buNone/>
              <a:tabLst/>
              <a:defRPr sz="1200" b="0" i="0">
                <a:solidFill>
                  <a:schemeClr val="tx1"/>
                </a:solidFill>
                <a:latin typeface="Arial" charset="0"/>
                <a:ea typeface="Arial" charset="0"/>
                <a:cs typeface="Arial" charset="0"/>
              </a:defRPr>
            </a:lvl4pPr>
            <a:lvl5pPr marL="7938" indent="0">
              <a:spcAft>
                <a:spcPts val="0"/>
              </a:spcAft>
              <a:buClr>
                <a:schemeClr val="tx1"/>
              </a:buClr>
              <a:buFont typeface="Wingdings" charset="2"/>
              <a:buNone/>
              <a:tabLst/>
              <a:defRPr sz="12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8"/>
          <p:cNvSpPr>
            <a:spLocks noGrp="1"/>
          </p:cNvSpPr>
          <p:nvPr>
            <p:ph type="body" sz="quarter" idx="15"/>
          </p:nvPr>
        </p:nvSpPr>
        <p:spPr>
          <a:xfrm>
            <a:off x="8915400" y="3342501"/>
            <a:ext cx="2819400" cy="881449"/>
          </a:xfrm>
          <a:prstGeom prst="rect">
            <a:avLst/>
          </a:prstGeom>
        </p:spPr>
        <p:txBody>
          <a:bodyPr lIns="360000" tIns="0" rIns="0" bIns="0" anchor="ctr" anchorCtr="0"/>
          <a:lstStyle>
            <a:lvl1pPr marL="0" indent="0">
              <a:spcAft>
                <a:spcPts val="0"/>
              </a:spcAft>
              <a:tabLst/>
              <a:defRPr sz="1200" b="0" i="0">
                <a:solidFill>
                  <a:schemeClr val="tx1"/>
                </a:solidFill>
                <a:latin typeface="Arial" charset="0"/>
                <a:ea typeface="Arial" charset="0"/>
                <a:cs typeface="Arial" charset="0"/>
              </a:defRPr>
            </a:lvl1pPr>
            <a:lvl2pPr marL="7938" indent="0">
              <a:spcAft>
                <a:spcPts val="0"/>
              </a:spcAft>
              <a:buClr>
                <a:schemeClr val="tx1"/>
              </a:buClr>
              <a:buFont typeface="Wingdings" charset="2"/>
              <a:buNone/>
              <a:tabLst/>
              <a:defRPr sz="1200" b="0" i="0">
                <a:solidFill>
                  <a:schemeClr val="tx1"/>
                </a:solidFill>
                <a:latin typeface="Arial" charset="0"/>
                <a:ea typeface="Arial" charset="0"/>
                <a:cs typeface="Arial" charset="0"/>
              </a:defRPr>
            </a:lvl2pPr>
            <a:lvl3pPr marL="7938" indent="0">
              <a:spcAft>
                <a:spcPts val="0"/>
              </a:spcAft>
              <a:buClr>
                <a:schemeClr val="tx1"/>
              </a:buClr>
              <a:buFont typeface="Wingdings" charset="2"/>
              <a:buNone/>
              <a:tabLst/>
              <a:defRPr sz="1200" b="0" i="0">
                <a:solidFill>
                  <a:schemeClr val="tx1"/>
                </a:solidFill>
                <a:latin typeface="Arial" charset="0"/>
                <a:ea typeface="Arial" charset="0"/>
                <a:cs typeface="Arial" charset="0"/>
              </a:defRPr>
            </a:lvl3pPr>
            <a:lvl4pPr marL="7938" indent="0">
              <a:spcAft>
                <a:spcPts val="0"/>
              </a:spcAft>
              <a:buClr>
                <a:schemeClr val="tx1"/>
              </a:buClr>
              <a:buFont typeface="Wingdings" charset="2"/>
              <a:buNone/>
              <a:tabLst/>
              <a:defRPr sz="1200" b="0" i="0">
                <a:solidFill>
                  <a:schemeClr val="tx1"/>
                </a:solidFill>
                <a:latin typeface="Arial" charset="0"/>
                <a:ea typeface="Arial" charset="0"/>
                <a:cs typeface="Arial" charset="0"/>
              </a:defRPr>
            </a:lvl4pPr>
            <a:lvl5pPr marL="7938" indent="0">
              <a:spcAft>
                <a:spcPts val="0"/>
              </a:spcAft>
              <a:buClr>
                <a:schemeClr val="tx1"/>
              </a:buClr>
              <a:buFont typeface="Wingdings" charset="2"/>
              <a:buNone/>
              <a:tabLst/>
              <a:defRPr sz="12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8"/>
          <p:cNvSpPr>
            <a:spLocks noGrp="1"/>
          </p:cNvSpPr>
          <p:nvPr>
            <p:ph type="body" sz="quarter" idx="16"/>
          </p:nvPr>
        </p:nvSpPr>
        <p:spPr>
          <a:xfrm>
            <a:off x="8915400" y="2461053"/>
            <a:ext cx="2819400" cy="881449"/>
          </a:xfrm>
          <a:prstGeom prst="rect">
            <a:avLst/>
          </a:prstGeom>
        </p:spPr>
        <p:txBody>
          <a:bodyPr lIns="360000" tIns="0" rIns="0" bIns="0" anchor="ctr" anchorCtr="0"/>
          <a:lstStyle>
            <a:lvl1pPr marL="0" indent="0">
              <a:spcAft>
                <a:spcPts val="0"/>
              </a:spcAft>
              <a:tabLst/>
              <a:defRPr sz="1200" b="0" i="0">
                <a:solidFill>
                  <a:schemeClr val="tx1"/>
                </a:solidFill>
                <a:latin typeface="Arial" charset="0"/>
                <a:ea typeface="Arial" charset="0"/>
                <a:cs typeface="Arial" charset="0"/>
              </a:defRPr>
            </a:lvl1pPr>
            <a:lvl2pPr marL="7938" indent="0">
              <a:spcAft>
                <a:spcPts val="0"/>
              </a:spcAft>
              <a:buClr>
                <a:schemeClr val="tx1"/>
              </a:buClr>
              <a:buFont typeface="Wingdings" charset="2"/>
              <a:buNone/>
              <a:tabLst/>
              <a:defRPr sz="1200" b="0" i="0">
                <a:solidFill>
                  <a:schemeClr val="tx1"/>
                </a:solidFill>
                <a:latin typeface="Arial" charset="0"/>
                <a:ea typeface="Arial" charset="0"/>
                <a:cs typeface="Arial" charset="0"/>
              </a:defRPr>
            </a:lvl2pPr>
            <a:lvl3pPr marL="7938" indent="0">
              <a:spcAft>
                <a:spcPts val="0"/>
              </a:spcAft>
              <a:buClr>
                <a:schemeClr val="tx1"/>
              </a:buClr>
              <a:buFont typeface="Wingdings" charset="2"/>
              <a:buNone/>
              <a:tabLst/>
              <a:defRPr sz="1200" b="0" i="0">
                <a:solidFill>
                  <a:schemeClr val="tx1"/>
                </a:solidFill>
                <a:latin typeface="Arial" charset="0"/>
                <a:ea typeface="Arial" charset="0"/>
                <a:cs typeface="Arial" charset="0"/>
              </a:defRPr>
            </a:lvl3pPr>
            <a:lvl4pPr marL="7938" indent="0">
              <a:spcAft>
                <a:spcPts val="0"/>
              </a:spcAft>
              <a:buClr>
                <a:schemeClr val="tx1"/>
              </a:buClr>
              <a:buFont typeface="Wingdings" charset="2"/>
              <a:buNone/>
              <a:tabLst/>
              <a:defRPr sz="1200" b="0" i="0">
                <a:solidFill>
                  <a:schemeClr val="tx1"/>
                </a:solidFill>
                <a:latin typeface="Arial" charset="0"/>
                <a:ea typeface="Arial" charset="0"/>
                <a:cs typeface="Arial" charset="0"/>
              </a:defRPr>
            </a:lvl4pPr>
            <a:lvl5pPr marL="7938" indent="0">
              <a:spcAft>
                <a:spcPts val="0"/>
              </a:spcAft>
              <a:buClr>
                <a:schemeClr val="tx1"/>
              </a:buClr>
              <a:buFont typeface="Wingdings" charset="2"/>
              <a:buNone/>
              <a:tabLst/>
              <a:defRPr sz="12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18"/>
          <p:cNvSpPr>
            <a:spLocks noGrp="1"/>
          </p:cNvSpPr>
          <p:nvPr>
            <p:ph type="body" sz="quarter" idx="17"/>
          </p:nvPr>
        </p:nvSpPr>
        <p:spPr>
          <a:xfrm>
            <a:off x="8915400" y="1587843"/>
            <a:ext cx="2819400" cy="881449"/>
          </a:xfrm>
          <a:prstGeom prst="rect">
            <a:avLst/>
          </a:prstGeom>
        </p:spPr>
        <p:txBody>
          <a:bodyPr lIns="360000" tIns="0" rIns="0" bIns="0" anchor="ctr" anchorCtr="0"/>
          <a:lstStyle>
            <a:lvl1pPr marL="0" indent="0">
              <a:spcAft>
                <a:spcPts val="0"/>
              </a:spcAft>
              <a:tabLst/>
              <a:defRPr sz="1200" b="0" i="0">
                <a:solidFill>
                  <a:schemeClr val="tx1"/>
                </a:solidFill>
                <a:latin typeface="Arial" charset="0"/>
                <a:ea typeface="Arial" charset="0"/>
                <a:cs typeface="Arial" charset="0"/>
              </a:defRPr>
            </a:lvl1pPr>
            <a:lvl2pPr marL="7938" indent="0">
              <a:spcAft>
                <a:spcPts val="0"/>
              </a:spcAft>
              <a:buClr>
                <a:schemeClr val="tx1"/>
              </a:buClr>
              <a:buFont typeface="Wingdings" charset="2"/>
              <a:buNone/>
              <a:tabLst/>
              <a:defRPr sz="1200" b="0" i="0">
                <a:solidFill>
                  <a:schemeClr val="tx1"/>
                </a:solidFill>
                <a:latin typeface="Arial" charset="0"/>
                <a:ea typeface="Arial" charset="0"/>
                <a:cs typeface="Arial" charset="0"/>
              </a:defRPr>
            </a:lvl2pPr>
            <a:lvl3pPr marL="7938" indent="0">
              <a:spcAft>
                <a:spcPts val="0"/>
              </a:spcAft>
              <a:buClr>
                <a:schemeClr val="tx1"/>
              </a:buClr>
              <a:buFont typeface="Wingdings" charset="2"/>
              <a:buNone/>
              <a:tabLst/>
              <a:defRPr sz="1200" b="0" i="0">
                <a:solidFill>
                  <a:schemeClr val="tx1"/>
                </a:solidFill>
                <a:latin typeface="Arial" charset="0"/>
                <a:ea typeface="Arial" charset="0"/>
                <a:cs typeface="Arial" charset="0"/>
              </a:defRPr>
            </a:lvl3pPr>
            <a:lvl4pPr marL="7938" indent="0">
              <a:spcAft>
                <a:spcPts val="0"/>
              </a:spcAft>
              <a:buClr>
                <a:schemeClr val="tx1"/>
              </a:buClr>
              <a:buFont typeface="Wingdings" charset="2"/>
              <a:buNone/>
              <a:tabLst/>
              <a:defRPr sz="1200" b="0" i="0">
                <a:solidFill>
                  <a:schemeClr val="tx1"/>
                </a:solidFill>
                <a:latin typeface="Arial" charset="0"/>
                <a:ea typeface="Arial" charset="0"/>
                <a:cs typeface="Arial" charset="0"/>
              </a:defRPr>
            </a:lvl4pPr>
            <a:lvl5pPr marL="7938" indent="0">
              <a:spcAft>
                <a:spcPts val="0"/>
              </a:spcAft>
              <a:buClr>
                <a:schemeClr val="tx1"/>
              </a:buClr>
              <a:buFont typeface="Wingdings" charset="2"/>
              <a:buNone/>
              <a:tabLst/>
              <a:defRPr sz="12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hart Placeholder 5"/>
          <p:cNvSpPr>
            <a:spLocks noGrp="1"/>
          </p:cNvSpPr>
          <p:nvPr>
            <p:ph type="chart" sz="quarter" idx="18"/>
          </p:nvPr>
        </p:nvSpPr>
        <p:spPr>
          <a:xfrm>
            <a:off x="457200" y="1384426"/>
            <a:ext cx="10210800" cy="4763282"/>
          </a:xfrm>
          <a:prstGeom prst="rect">
            <a:avLst/>
          </a:prstGeom>
        </p:spPr>
        <p:txBody>
          <a:bodyPr/>
          <a:lstStyle>
            <a:lvl1pPr>
              <a:defRPr b="0" i="0">
                <a:latin typeface="Arial" charset="0"/>
              </a:defRPr>
            </a:lvl1pPr>
          </a:lstStyle>
          <a:p>
            <a:r>
              <a:rPr lang="en-US"/>
              <a:t>Click icon to add chart</a:t>
            </a:r>
            <a:endParaRPr lang="en-US" dirty="0"/>
          </a:p>
        </p:txBody>
      </p:sp>
      <p:sp>
        <p:nvSpPr>
          <p:cNvPr id="2" name="Date Placeholder 1"/>
          <p:cNvSpPr>
            <a:spLocks noGrp="1"/>
          </p:cNvSpPr>
          <p:nvPr>
            <p:ph type="dt" sz="half" idx="19"/>
          </p:nvPr>
        </p:nvSpPr>
        <p:spPr/>
        <p:txBody>
          <a:bodyPr/>
          <a:lstStyle/>
          <a:p>
            <a:fld id="{3BF07BF4-2A3A-4504-9EDD-21106E4B5B9D}" type="datetime4">
              <a:rPr lang="en-GB" smtClean="0"/>
              <a:t>09 February 2021</a:t>
            </a:fld>
            <a:endParaRPr lang="en-US" dirty="0"/>
          </a:p>
        </p:txBody>
      </p:sp>
      <p:sp>
        <p:nvSpPr>
          <p:cNvPr id="4" name="Footer Placeholder 3"/>
          <p:cNvSpPr>
            <a:spLocks noGrp="1"/>
          </p:cNvSpPr>
          <p:nvPr>
            <p:ph type="ftr" sz="quarter" idx="20"/>
          </p:nvPr>
        </p:nvSpPr>
        <p:spPr/>
        <p:txBody>
          <a:bodyPr/>
          <a:lstStyle>
            <a:lvl1pPr>
              <a:defRPr b="0" i="0">
                <a:latin typeface="Arial" charset="0"/>
                <a:ea typeface="Arial" charset="0"/>
                <a:cs typeface="Arial" charset="0"/>
              </a:defRPr>
            </a:lvl1pPr>
          </a:lstStyle>
          <a:p>
            <a:r>
              <a:rPr lang="de-DE"/>
              <a:t>2020 © Harneys</a:t>
            </a:r>
            <a:endParaRPr lang="en-US" dirty="0"/>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Large graph">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A8FB69-EFDD-45C5-AEAB-51C89B142F87}"/>
              </a:ext>
            </a:extLst>
          </p:cNvPr>
          <p:cNvSpPr/>
          <p:nvPr userDrawn="1"/>
        </p:nvSpPr>
        <p:spPr>
          <a:xfrm>
            <a:off x="0" y="0"/>
            <a:ext cx="12192000" cy="6858000"/>
          </a:xfrm>
          <a:prstGeom prst="rect">
            <a:avLst/>
          </a:prstGeom>
          <a:solidFill>
            <a:srgbClr val="33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7" name="Text Placeholder 16"/>
          <p:cNvSpPr>
            <a:spLocks noGrp="1"/>
          </p:cNvSpPr>
          <p:nvPr>
            <p:ph type="body" sz="quarter" idx="11"/>
          </p:nvPr>
        </p:nvSpPr>
        <p:spPr>
          <a:xfrm>
            <a:off x="457200" y="854875"/>
            <a:ext cx="8991600" cy="516726"/>
          </a:xfrm>
          <a:prstGeom prst="rect">
            <a:avLst/>
          </a:prstGeom>
        </p:spPr>
        <p:txBody>
          <a:bodyPr lIns="0" tIns="0" rIns="0" bIns="0"/>
          <a:lstStyle>
            <a:lvl1pPr>
              <a:spcAft>
                <a:spcPts val="2000"/>
              </a:spcAft>
              <a:defRPr sz="2800" b="1">
                <a:solidFill>
                  <a:schemeClr val="bg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20" name="Title 19"/>
          <p:cNvSpPr>
            <a:spLocks noGrp="1"/>
          </p:cNvSpPr>
          <p:nvPr>
            <p:ph type="title"/>
          </p:nvPr>
        </p:nvSpPr>
        <p:spPr>
          <a:xfrm>
            <a:off x="457200" y="411163"/>
            <a:ext cx="8991600" cy="430887"/>
          </a:xfrm>
        </p:spPr>
        <p:txBody>
          <a:bodyPr/>
          <a:lstStyle>
            <a:lvl1pPr>
              <a:defRPr>
                <a:solidFill>
                  <a:schemeClr val="bg1"/>
                </a:solidFill>
              </a:defRPr>
            </a:lvl1pPr>
          </a:lstStyle>
          <a:p>
            <a:r>
              <a:rPr lang="en-US"/>
              <a:t>Click to edit Master title style</a:t>
            </a:r>
            <a:endParaRPr lang="en-US" dirty="0"/>
          </a:p>
        </p:txBody>
      </p:sp>
      <p:sp>
        <p:nvSpPr>
          <p:cNvPr id="19" name="Text Placeholder 18"/>
          <p:cNvSpPr>
            <a:spLocks noGrp="1"/>
          </p:cNvSpPr>
          <p:nvPr>
            <p:ph type="body" sz="quarter" idx="12"/>
          </p:nvPr>
        </p:nvSpPr>
        <p:spPr>
          <a:xfrm>
            <a:off x="8915400" y="5105400"/>
            <a:ext cx="2819400" cy="857250"/>
          </a:xfrm>
          <a:prstGeom prst="rect">
            <a:avLst/>
          </a:prstGeom>
        </p:spPr>
        <p:txBody>
          <a:bodyPr lIns="360000" tIns="0" rIns="0" bIns="0" anchor="ctr" anchorCtr="0"/>
          <a:lstStyle>
            <a:lvl1pPr marL="0" indent="0">
              <a:spcAft>
                <a:spcPts val="0"/>
              </a:spcAft>
              <a:tabLst/>
              <a:defRPr sz="1200" b="0" i="0">
                <a:solidFill>
                  <a:schemeClr val="bg1"/>
                </a:solidFill>
                <a:latin typeface="Arial" charset="0"/>
                <a:ea typeface="Arial" charset="0"/>
                <a:cs typeface="Arial" charset="0"/>
              </a:defRPr>
            </a:lvl1pPr>
            <a:lvl2pPr marL="7938" indent="0">
              <a:spcAft>
                <a:spcPts val="0"/>
              </a:spcAft>
              <a:buClr>
                <a:schemeClr val="tx1"/>
              </a:buClr>
              <a:buFont typeface="Wingdings" charset="2"/>
              <a:buNone/>
              <a:tabLst/>
              <a:defRPr sz="1200" b="0" i="0">
                <a:solidFill>
                  <a:schemeClr val="bg1"/>
                </a:solidFill>
                <a:latin typeface="Arial" charset="0"/>
                <a:ea typeface="Arial" charset="0"/>
                <a:cs typeface="Arial" charset="0"/>
              </a:defRPr>
            </a:lvl2pPr>
            <a:lvl3pPr marL="7938" indent="0">
              <a:spcAft>
                <a:spcPts val="0"/>
              </a:spcAft>
              <a:buClr>
                <a:schemeClr val="tx1"/>
              </a:buClr>
              <a:buFont typeface="Wingdings" charset="2"/>
              <a:buNone/>
              <a:tabLst/>
              <a:defRPr sz="1200" b="0" i="0">
                <a:solidFill>
                  <a:schemeClr val="bg1"/>
                </a:solidFill>
                <a:latin typeface="Arial" charset="0"/>
                <a:ea typeface="Arial" charset="0"/>
                <a:cs typeface="Arial" charset="0"/>
              </a:defRPr>
            </a:lvl3pPr>
            <a:lvl4pPr marL="7938" indent="0">
              <a:spcAft>
                <a:spcPts val="0"/>
              </a:spcAft>
              <a:buClr>
                <a:schemeClr val="tx1"/>
              </a:buClr>
              <a:buFont typeface="Wingdings" charset="2"/>
              <a:buNone/>
              <a:tabLst/>
              <a:defRPr sz="1200" b="0" i="0">
                <a:solidFill>
                  <a:schemeClr val="bg1"/>
                </a:solidFill>
                <a:latin typeface="Arial" charset="0"/>
                <a:ea typeface="Arial" charset="0"/>
                <a:cs typeface="Arial" charset="0"/>
              </a:defRPr>
            </a:lvl4pPr>
            <a:lvl5pPr marL="7938" indent="0">
              <a:spcAft>
                <a:spcPts val="0"/>
              </a:spcAft>
              <a:buClr>
                <a:schemeClr val="tx1"/>
              </a:buClr>
              <a:buFont typeface="Wingdings" charset="2"/>
              <a:buNone/>
              <a:tabLst/>
              <a:defRPr sz="1200" b="0" i="0">
                <a:solidFill>
                  <a:schemeClr val="bg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8"/>
          <p:cNvSpPr>
            <a:spLocks noGrp="1"/>
          </p:cNvSpPr>
          <p:nvPr>
            <p:ph type="body" sz="quarter" idx="14"/>
          </p:nvPr>
        </p:nvSpPr>
        <p:spPr>
          <a:xfrm>
            <a:off x="8915400" y="4223950"/>
            <a:ext cx="2819400" cy="881449"/>
          </a:xfrm>
          <a:prstGeom prst="rect">
            <a:avLst/>
          </a:prstGeom>
        </p:spPr>
        <p:txBody>
          <a:bodyPr lIns="360000" tIns="0" rIns="0" bIns="0" anchor="ctr" anchorCtr="0"/>
          <a:lstStyle>
            <a:lvl1pPr marL="0" indent="0">
              <a:spcAft>
                <a:spcPts val="0"/>
              </a:spcAft>
              <a:tabLst/>
              <a:defRPr sz="1200" b="0" i="0">
                <a:solidFill>
                  <a:schemeClr val="bg1"/>
                </a:solidFill>
                <a:latin typeface="Arial" charset="0"/>
                <a:ea typeface="Arial" charset="0"/>
                <a:cs typeface="Arial" charset="0"/>
              </a:defRPr>
            </a:lvl1pPr>
            <a:lvl2pPr marL="7938" indent="0">
              <a:spcAft>
                <a:spcPts val="0"/>
              </a:spcAft>
              <a:buClr>
                <a:schemeClr val="tx1"/>
              </a:buClr>
              <a:buFont typeface="Wingdings" charset="2"/>
              <a:buNone/>
              <a:tabLst/>
              <a:defRPr sz="1200" b="0" i="0">
                <a:solidFill>
                  <a:schemeClr val="bg1"/>
                </a:solidFill>
                <a:latin typeface="Arial" charset="0"/>
                <a:ea typeface="Arial" charset="0"/>
                <a:cs typeface="Arial" charset="0"/>
              </a:defRPr>
            </a:lvl2pPr>
            <a:lvl3pPr marL="7938" indent="0">
              <a:spcAft>
                <a:spcPts val="0"/>
              </a:spcAft>
              <a:buClr>
                <a:schemeClr val="tx1"/>
              </a:buClr>
              <a:buFont typeface="Wingdings" charset="2"/>
              <a:buNone/>
              <a:tabLst/>
              <a:defRPr sz="1200" b="0" i="0">
                <a:solidFill>
                  <a:schemeClr val="bg1"/>
                </a:solidFill>
                <a:latin typeface="Arial" charset="0"/>
                <a:ea typeface="Arial" charset="0"/>
                <a:cs typeface="Arial" charset="0"/>
              </a:defRPr>
            </a:lvl3pPr>
            <a:lvl4pPr marL="7938" indent="0">
              <a:spcAft>
                <a:spcPts val="0"/>
              </a:spcAft>
              <a:buClr>
                <a:schemeClr val="tx1"/>
              </a:buClr>
              <a:buFont typeface="Wingdings" charset="2"/>
              <a:buNone/>
              <a:tabLst/>
              <a:defRPr sz="1200" b="0" i="0">
                <a:solidFill>
                  <a:schemeClr val="bg1"/>
                </a:solidFill>
                <a:latin typeface="Arial" charset="0"/>
                <a:ea typeface="Arial" charset="0"/>
                <a:cs typeface="Arial" charset="0"/>
              </a:defRPr>
            </a:lvl4pPr>
            <a:lvl5pPr marL="7938" indent="0">
              <a:spcAft>
                <a:spcPts val="0"/>
              </a:spcAft>
              <a:buClr>
                <a:schemeClr val="tx1"/>
              </a:buClr>
              <a:buFont typeface="Wingdings" charset="2"/>
              <a:buNone/>
              <a:tabLst/>
              <a:defRPr sz="1200" b="0" i="0">
                <a:solidFill>
                  <a:schemeClr val="bg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8"/>
          <p:cNvSpPr>
            <a:spLocks noGrp="1"/>
          </p:cNvSpPr>
          <p:nvPr>
            <p:ph type="body" sz="quarter" idx="15"/>
          </p:nvPr>
        </p:nvSpPr>
        <p:spPr>
          <a:xfrm>
            <a:off x="8915400" y="3342501"/>
            <a:ext cx="2819400" cy="881449"/>
          </a:xfrm>
          <a:prstGeom prst="rect">
            <a:avLst/>
          </a:prstGeom>
        </p:spPr>
        <p:txBody>
          <a:bodyPr lIns="360000" tIns="0" rIns="0" bIns="0" anchor="ctr" anchorCtr="0"/>
          <a:lstStyle>
            <a:lvl1pPr marL="0" indent="0">
              <a:spcAft>
                <a:spcPts val="0"/>
              </a:spcAft>
              <a:tabLst/>
              <a:defRPr sz="1200" b="0" i="0">
                <a:solidFill>
                  <a:schemeClr val="bg1"/>
                </a:solidFill>
                <a:latin typeface="Arial" charset="0"/>
                <a:ea typeface="Arial" charset="0"/>
                <a:cs typeface="Arial" charset="0"/>
              </a:defRPr>
            </a:lvl1pPr>
            <a:lvl2pPr marL="7938" indent="0">
              <a:spcAft>
                <a:spcPts val="0"/>
              </a:spcAft>
              <a:buClr>
                <a:schemeClr val="tx1"/>
              </a:buClr>
              <a:buFont typeface="Wingdings" charset="2"/>
              <a:buNone/>
              <a:tabLst/>
              <a:defRPr sz="1200" b="0" i="0">
                <a:solidFill>
                  <a:schemeClr val="bg1"/>
                </a:solidFill>
                <a:latin typeface="Arial" charset="0"/>
                <a:ea typeface="Arial" charset="0"/>
                <a:cs typeface="Arial" charset="0"/>
              </a:defRPr>
            </a:lvl2pPr>
            <a:lvl3pPr marL="7938" indent="0">
              <a:spcAft>
                <a:spcPts val="0"/>
              </a:spcAft>
              <a:buClr>
                <a:schemeClr val="tx1"/>
              </a:buClr>
              <a:buFont typeface="Wingdings" charset="2"/>
              <a:buNone/>
              <a:tabLst/>
              <a:defRPr sz="1200" b="0" i="0">
                <a:solidFill>
                  <a:schemeClr val="bg1"/>
                </a:solidFill>
                <a:latin typeface="Arial" charset="0"/>
                <a:ea typeface="Arial" charset="0"/>
                <a:cs typeface="Arial" charset="0"/>
              </a:defRPr>
            </a:lvl3pPr>
            <a:lvl4pPr marL="7938" indent="0">
              <a:spcAft>
                <a:spcPts val="0"/>
              </a:spcAft>
              <a:buClr>
                <a:schemeClr val="tx1"/>
              </a:buClr>
              <a:buFont typeface="Wingdings" charset="2"/>
              <a:buNone/>
              <a:tabLst/>
              <a:defRPr sz="1200" b="0" i="0">
                <a:solidFill>
                  <a:schemeClr val="bg1"/>
                </a:solidFill>
                <a:latin typeface="Arial" charset="0"/>
                <a:ea typeface="Arial" charset="0"/>
                <a:cs typeface="Arial" charset="0"/>
              </a:defRPr>
            </a:lvl4pPr>
            <a:lvl5pPr marL="7938" indent="0">
              <a:spcAft>
                <a:spcPts val="0"/>
              </a:spcAft>
              <a:buClr>
                <a:schemeClr val="tx1"/>
              </a:buClr>
              <a:buFont typeface="Wingdings" charset="2"/>
              <a:buNone/>
              <a:tabLst/>
              <a:defRPr sz="1200" b="0" i="0">
                <a:solidFill>
                  <a:schemeClr val="bg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8"/>
          <p:cNvSpPr>
            <a:spLocks noGrp="1"/>
          </p:cNvSpPr>
          <p:nvPr>
            <p:ph type="body" sz="quarter" idx="16"/>
          </p:nvPr>
        </p:nvSpPr>
        <p:spPr>
          <a:xfrm>
            <a:off x="8915400" y="2461053"/>
            <a:ext cx="2819400" cy="881449"/>
          </a:xfrm>
          <a:prstGeom prst="rect">
            <a:avLst/>
          </a:prstGeom>
        </p:spPr>
        <p:txBody>
          <a:bodyPr lIns="360000" tIns="0" rIns="0" bIns="0" anchor="ctr" anchorCtr="0"/>
          <a:lstStyle>
            <a:lvl1pPr marL="0" indent="0">
              <a:spcAft>
                <a:spcPts val="0"/>
              </a:spcAft>
              <a:tabLst/>
              <a:defRPr sz="1200" b="0" i="0">
                <a:solidFill>
                  <a:schemeClr val="bg1"/>
                </a:solidFill>
                <a:latin typeface="Arial" charset="0"/>
                <a:ea typeface="Arial" charset="0"/>
                <a:cs typeface="Arial" charset="0"/>
              </a:defRPr>
            </a:lvl1pPr>
            <a:lvl2pPr marL="7938" indent="0">
              <a:spcAft>
                <a:spcPts val="0"/>
              </a:spcAft>
              <a:buClr>
                <a:schemeClr val="tx1"/>
              </a:buClr>
              <a:buFont typeface="Wingdings" charset="2"/>
              <a:buNone/>
              <a:tabLst/>
              <a:defRPr sz="1200" b="0" i="0">
                <a:solidFill>
                  <a:schemeClr val="bg1"/>
                </a:solidFill>
                <a:latin typeface="Arial" charset="0"/>
                <a:ea typeface="Arial" charset="0"/>
                <a:cs typeface="Arial" charset="0"/>
              </a:defRPr>
            </a:lvl2pPr>
            <a:lvl3pPr marL="7938" indent="0">
              <a:spcAft>
                <a:spcPts val="0"/>
              </a:spcAft>
              <a:buClr>
                <a:schemeClr val="tx1"/>
              </a:buClr>
              <a:buFont typeface="Wingdings" charset="2"/>
              <a:buNone/>
              <a:tabLst/>
              <a:defRPr sz="1200" b="0" i="0">
                <a:solidFill>
                  <a:schemeClr val="bg1"/>
                </a:solidFill>
                <a:latin typeface="Arial" charset="0"/>
                <a:ea typeface="Arial" charset="0"/>
                <a:cs typeface="Arial" charset="0"/>
              </a:defRPr>
            </a:lvl3pPr>
            <a:lvl4pPr marL="7938" indent="0">
              <a:spcAft>
                <a:spcPts val="0"/>
              </a:spcAft>
              <a:buClr>
                <a:schemeClr val="tx1"/>
              </a:buClr>
              <a:buFont typeface="Wingdings" charset="2"/>
              <a:buNone/>
              <a:tabLst/>
              <a:defRPr sz="1200" b="0" i="0">
                <a:solidFill>
                  <a:schemeClr val="bg1"/>
                </a:solidFill>
                <a:latin typeface="Arial" charset="0"/>
                <a:ea typeface="Arial" charset="0"/>
                <a:cs typeface="Arial" charset="0"/>
              </a:defRPr>
            </a:lvl4pPr>
            <a:lvl5pPr marL="7938" indent="0">
              <a:spcAft>
                <a:spcPts val="0"/>
              </a:spcAft>
              <a:buClr>
                <a:schemeClr val="tx1"/>
              </a:buClr>
              <a:buFont typeface="Wingdings" charset="2"/>
              <a:buNone/>
              <a:tabLst/>
              <a:defRPr sz="1200" b="0" i="0">
                <a:solidFill>
                  <a:schemeClr val="bg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18"/>
          <p:cNvSpPr>
            <a:spLocks noGrp="1"/>
          </p:cNvSpPr>
          <p:nvPr>
            <p:ph type="body" sz="quarter" idx="17"/>
          </p:nvPr>
        </p:nvSpPr>
        <p:spPr>
          <a:xfrm>
            <a:off x="8915400" y="1587843"/>
            <a:ext cx="2819400" cy="881449"/>
          </a:xfrm>
          <a:prstGeom prst="rect">
            <a:avLst/>
          </a:prstGeom>
        </p:spPr>
        <p:txBody>
          <a:bodyPr lIns="360000" tIns="0" rIns="0" bIns="0" anchor="ctr" anchorCtr="0"/>
          <a:lstStyle>
            <a:lvl1pPr marL="0" indent="0">
              <a:spcAft>
                <a:spcPts val="0"/>
              </a:spcAft>
              <a:tabLst/>
              <a:defRPr sz="1200" b="0" i="0">
                <a:solidFill>
                  <a:schemeClr val="bg1"/>
                </a:solidFill>
                <a:latin typeface="Arial" charset="0"/>
                <a:ea typeface="Arial" charset="0"/>
                <a:cs typeface="Arial" charset="0"/>
              </a:defRPr>
            </a:lvl1pPr>
            <a:lvl2pPr marL="7938" indent="0">
              <a:spcAft>
                <a:spcPts val="0"/>
              </a:spcAft>
              <a:buClr>
                <a:schemeClr val="tx1"/>
              </a:buClr>
              <a:buFont typeface="Wingdings" charset="2"/>
              <a:buNone/>
              <a:tabLst/>
              <a:defRPr sz="1200" b="0" i="0">
                <a:solidFill>
                  <a:schemeClr val="tx1"/>
                </a:solidFill>
                <a:latin typeface="Arial" charset="0"/>
                <a:ea typeface="Arial" charset="0"/>
                <a:cs typeface="Arial" charset="0"/>
              </a:defRPr>
            </a:lvl2pPr>
            <a:lvl3pPr marL="7938" indent="0">
              <a:spcAft>
                <a:spcPts val="0"/>
              </a:spcAft>
              <a:buClr>
                <a:schemeClr val="tx1"/>
              </a:buClr>
              <a:buFont typeface="Wingdings" charset="2"/>
              <a:buNone/>
              <a:tabLst/>
              <a:defRPr sz="1200" b="0" i="0">
                <a:solidFill>
                  <a:schemeClr val="tx1"/>
                </a:solidFill>
                <a:latin typeface="Arial" charset="0"/>
                <a:ea typeface="Arial" charset="0"/>
                <a:cs typeface="Arial" charset="0"/>
              </a:defRPr>
            </a:lvl3pPr>
            <a:lvl4pPr marL="7938" indent="0">
              <a:spcAft>
                <a:spcPts val="0"/>
              </a:spcAft>
              <a:buClr>
                <a:schemeClr val="tx1"/>
              </a:buClr>
              <a:buFont typeface="Wingdings" charset="2"/>
              <a:buNone/>
              <a:tabLst/>
              <a:defRPr sz="1200" b="0" i="0">
                <a:solidFill>
                  <a:schemeClr val="tx1"/>
                </a:solidFill>
                <a:latin typeface="Arial" charset="0"/>
                <a:ea typeface="Arial" charset="0"/>
                <a:cs typeface="Arial" charset="0"/>
              </a:defRPr>
            </a:lvl4pPr>
            <a:lvl5pPr marL="7938" indent="0">
              <a:spcAft>
                <a:spcPts val="0"/>
              </a:spcAft>
              <a:buClr>
                <a:schemeClr val="tx1"/>
              </a:buClr>
              <a:buFont typeface="Wingdings" charset="2"/>
              <a:buNone/>
              <a:tabLst/>
              <a:defRPr sz="12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hart Placeholder 5"/>
          <p:cNvSpPr>
            <a:spLocks noGrp="1"/>
          </p:cNvSpPr>
          <p:nvPr>
            <p:ph type="chart" sz="quarter" idx="18"/>
          </p:nvPr>
        </p:nvSpPr>
        <p:spPr>
          <a:xfrm>
            <a:off x="-381000" y="1384426"/>
            <a:ext cx="11049000" cy="4763282"/>
          </a:xfrm>
          <a:prstGeom prst="rect">
            <a:avLst/>
          </a:prstGeom>
        </p:spPr>
        <p:txBody>
          <a:bodyPr/>
          <a:lstStyle>
            <a:lvl1pPr>
              <a:defRPr b="0" i="0">
                <a:solidFill>
                  <a:schemeClr val="bg1"/>
                </a:solidFill>
                <a:latin typeface="Arial" charset="0"/>
              </a:defRPr>
            </a:lvl1pPr>
          </a:lstStyle>
          <a:p>
            <a:r>
              <a:rPr lang="en-US"/>
              <a:t>Click icon to add chart</a:t>
            </a:r>
            <a:endParaRPr lang="en-US" dirty="0"/>
          </a:p>
        </p:txBody>
      </p:sp>
      <p:sp>
        <p:nvSpPr>
          <p:cNvPr id="2" name="Date Placeholder 1"/>
          <p:cNvSpPr>
            <a:spLocks noGrp="1"/>
          </p:cNvSpPr>
          <p:nvPr>
            <p:ph type="dt" sz="half" idx="19"/>
          </p:nvPr>
        </p:nvSpPr>
        <p:spPr/>
        <p:txBody>
          <a:bodyPr/>
          <a:lstStyle/>
          <a:p>
            <a:fld id="{AC8C1916-21C8-4F94-AC59-4171C6062E7D}" type="datetime4">
              <a:rPr lang="en-GB" smtClean="0"/>
              <a:t>09 February 2021</a:t>
            </a:fld>
            <a:endParaRPr lang="en-US" dirty="0"/>
          </a:p>
        </p:txBody>
      </p:sp>
      <p:sp>
        <p:nvSpPr>
          <p:cNvPr id="4" name="Footer Placeholder 3"/>
          <p:cNvSpPr>
            <a:spLocks noGrp="1"/>
          </p:cNvSpPr>
          <p:nvPr>
            <p:ph type="ftr" sz="quarter" idx="20"/>
          </p:nvPr>
        </p:nvSpPr>
        <p:spPr/>
        <p:txBody>
          <a:bodyPr/>
          <a:lstStyle>
            <a:lvl1pPr>
              <a:defRPr b="0" i="0">
                <a:solidFill>
                  <a:schemeClr val="bg1"/>
                </a:solidFill>
                <a:latin typeface="Arial" charset="0"/>
                <a:ea typeface="Arial" charset="0"/>
                <a:cs typeface="Arial" charset="0"/>
              </a:defRPr>
            </a:lvl1pPr>
          </a:lstStyle>
          <a:p>
            <a:r>
              <a:rPr lang="de-DE"/>
              <a:t>2020 © Harneys</a:t>
            </a:r>
            <a:endParaRPr lang="en-US" dirty="0"/>
          </a:p>
        </p:txBody>
      </p:sp>
    </p:spTree>
    <p:extLst>
      <p:ext uri="{BB962C8B-B14F-4D97-AF65-F5344CB8AC3E}">
        <p14:creationId xmlns:p14="http://schemas.microsoft.com/office/powerpoint/2010/main" val="250909880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 Charcoal">
    <p:spTree>
      <p:nvGrpSpPr>
        <p:cNvPr id="1" name=""/>
        <p:cNvGrpSpPr/>
        <p:nvPr/>
      </p:nvGrpSpPr>
      <p:grpSpPr>
        <a:xfrm>
          <a:off x="0" y="0"/>
          <a:ext cx="0" cy="0"/>
          <a:chOff x="0" y="0"/>
          <a:chExt cx="0" cy="0"/>
        </a:xfrm>
      </p:grpSpPr>
      <p:sp>
        <p:nvSpPr>
          <p:cNvPr id="19" name="object 4">
            <a:extLst>
              <a:ext uri="{FF2B5EF4-FFF2-40B4-BE49-F238E27FC236}">
                <a16:creationId xmlns:a16="http://schemas.microsoft.com/office/drawing/2014/main" id="{B5E37B40-E4F1-4A1F-A7DA-67D452B7C099}"/>
              </a:ext>
            </a:extLst>
          </p:cNvPr>
          <p:cNvSpPr/>
          <p:nvPr userDrawn="1"/>
        </p:nvSpPr>
        <p:spPr>
          <a:xfrm>
            <a:off x="-11622" y="1652218"/>
            <a:ext cx="12204968" cy="5257800"/>
          </a:xfrm>
          <a:custGeom>
            <a:avLst/>
            <a:gdLst/>
            <a:ahLst/>
            <a:cxnLst/>
            <a:rect l="l" t="t" r="r" b="b"/>
            <a:pathLst>
              <a:path w="12192635" h="5486400">
                <a:moveTo>
                  <a:pt x="0" y="5486400"/>
                </a:moveTo>
                <a:lnTo>
                  <a:pt x="12192114" y="5486400"/>
                </a:lnTo>
                <a:lnTo>
                  <a:pt x="12192114" y="0"/>
                </a:lnTo>
                <a:lnTo>
                  <a:pt x="0" y="0"/>
                </a:lnTo>
                <a:lnTo>
                  <a:pt x="0" y="5486400"/>
                </a:lnTo>
                <a:close/>
              </a:path>
            </a:pathLst>
          </a:custGeom>
          <a:solidFill>
            <a:srgbClr val="333F48"/>
          </a:solidFill>
        </p:spPr>
        <p:txBody>
          <a:bodyPr wrap="square" lIns="0" tIns="0" rIns="0" bIns="0" rtlCol="0"/>
          <a:lstStyle/>
          <a:p>
            <a:endParaRPr dirty="0">
              <a:latin typeface="Arial" charset="0"/>
            </a:endParaRPr>
          </a:p>
        </p:txBody>
      </p:sp>
      <p:sp>
        <p:nvSpPr>
          <p:cNvPr id="3" name="Date Placeholder 2"/>
          <p:cNvSpPr>
            <a:spLocks noGrp="1"/>
          </p:cNvSpPr>
          <p:nvPr>
            <p:ph type="dt" sz="half" idx="14"/>
          </p:nvPr>
        </p:nvSpPr>
        <p:spPr/>
        <p:txBody>
          <a:bodyPr/>
          <a:lstStyle/>
          <a:p>
            <a:fld id="{21CFD507-B44C-4FC7-9A76-103C3B7676E1}" type="datetime4">
              <a:rPr lang="en-GB" smtClean="0"/>
              <a:t>09 February 2021</a:t>
            </a:fld>
            <a:endParaRPr lang="en-US" dirty="0"/>
          </a:p>
        </p:txBody>
      </p:sp>
      <p:sp>
        <p:nvSpPr>
          <p:cNvPr id="5" name="Footer Placeholder 4"/>
          <p:cNvSpPr>
            <a:spLocks noGrp="1"/>
          </p:cNvSpPr>
          <p:nvPr>
            <p:ph type="ftr" sz="quarter" idx="15"/>
          </p:nvPr>
        </p:nvSpPr>
        <p:spPr/>
        <p:txBody>
          <a:bodyPr/>
          <a:lstStyle>
            <a:lvl1pPr>
              <a:defRPr b="0" i="0">
                <a:solidFill>
                  <a:schemeClr val="bg1"/>
                </a:solidFill>
                <a:latin typeface="Arial" charset="0"/>
                <a:ea typeface="Arial" charset="0"/>
                <a:cs typeface="Arial" charset="0"/>
              </a:defRPr>
            </a:lvl1pPr>
          </a:lstStyle>
          <a:p>
            <a:r>
              <a:rPr lang="de-DE"/>
              <a:t>2020 © Harneys</a:t>
            </a:r>
            <a:endParaRPr lang="en-US" dirty="0"/>
          </a:p>
        </p:txBody>
      </p:sp>
      <p:sp>
        <p:nvSpPr>
          <p:cNvPr id="15" name="Text Placeholder 16">
            <a:extLst>
              <a:ext uri="{FF2B5EF4-FFF2-40B4-BE49-F238E27FC236}">
                <a16:creationId xmlns:a16="http://schemas.microsoft.com/office/drawing/2014/main" id="{E8B159D9-FC92-47A0-A8BA-2A130EAA8F41}"/>
              </a:ext>
            </a:extLst>
          </p:cNvPr>
          <p:cNvSpPr>
            <a:spLocks noGrp="1"/>
          </p:cNvSpPr>
          <p:nvPr>
            <p:ph type="body" sz="quarter" idx="11"/>
          </p:nvPr>
        </p:nvSpPr>
        <p:spPr>
          <a:xfrm>
            <a:off x="457200" y="813097"/>
            <a:ext cx="8915400" cy="516725"/>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18" name="Holder 6">
            <a:extLst>
              <a:ext uri="{FF2B5EF4-FFF2-40B4-BE49-F238E27FC236}">
                <a16:creationId xmlns:a16="http://schemas.microsoft.com/office/drawing/2014/main" id="{9D0D981A-CE8D-4DDC-BB4F-07EE544E9A44}"/>
              </a:ext>
            </a:extLst>
          </p:cNvPr>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20" name="Text Placeholder 16">
            <a:extLst>
              <a:ext uri="{FF2B5EF4-FFF2-40B4-BE49-F238E27FC236}">
                <a16:creationId xmlns:a16="http://schemas.microsoft.com/office/drawing/2014/main" id="{5AD73084-BE05-4C8A-8C4D-BCE7711ABC7D}"/>
              </a:ext>
            </a:extLst>
          </p:cNvPr>
          <p:cNvSpPr>
            <a:spLocks noGrp="1"/>
          </p:cNvSpPr>
          <p:nvPr>
            <p:ph type="body" sz="quarter" idx="16" hasCustomPrompt="1"/>
          </p:nvPr>
        </p:nvSpPr>
        <p:spPr>
          <a:xfrm>
            <a:off x="457200" y="280621"/>
            <a:ext cx="8915400" cy="516725"/>
          </a:xfrm>
          <a:prstGeom prst="rect">
            <a:avLst/>
          </a:prstGeom>
        </p:spPr>
        <p:txBody>
          <a:bodyPr lIns="0" tIns="0" rIns="0" bIns="0"/>
          <a:lstStyle>
            <a:lvl1pPr>
              <a:spcAft>
                <a:spcPts val="2000"/>
              </a:spcAft>
              <a:defRPr sz="2800" b="0">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r>
              <a:rPr lang="en-US" kern="0" dirty="0"/>
              <a:t>Click to edit Master title style</a:t>
            </a:r>
          </a:p>
        </p:txBody>
      </p:sp>
      <p:sp>
        <p:nvSpPr>
          <p:cNvPr id="11" name="Table Placeholder 10">
            <a:extLst>
              <a:ext uri="{FF2B5EF4-FFF2-40B4-BE49-F238E27FC236}">
                <a16:creationId xmlns:a16="http://schemas.microsoft.com/office/drawing/2014/main" id="{5F40B264-2E91-4F67-BD83-083518FE3CC5}"/>
              </a:ext>
            </a:extLst>
          </p:cNvPr>
          <p:cNvSpPr>
            <a:spLocks noGrp="1"/>
          </p:cNvSpPr>
          <p:nvPr>
            <p:ph type="tbl" sz="quarter" idx="17"/>
          </p:nvPr>
        </p:nvSpPr>
        <p:spPr>
          <a:xfrm>
            <a:off x="457200" y="1905000"/>
            <a:ext cx="11277600" cy="4078288"/>
          </a:xfrm>
          <a:prstGeom prst="rect">
            <a:avLst/>
          </a:prstGeom>
        </p:spPr>
        <p:txBody>
          <a:bodyPr/>
          <a:lstStyle>
            <a:lvl1pPr>
              <a:defRPr>
                <a:solidFill>
                  <a:schemeClr val="bg1"/>
                </a:solidFill>
              </a:defRPr>
            </a:lvl1pPr>
          </a:lstStyle>
          <a:p>
            <a:r>
              <a:rPr lang="en-US"/>
              <a:t>Click icon to add table</a:t>
            </a:r>
            <a:endParaRPr lang="en-CA"/>
          </a:p>
        </p:txBody>
      </p:sp>
      <p:sp>
        <p:nvSpPr>
          <p:cNvPr id="16" name="object 16"/>
          <p:cNvSpPr/>
          <p:nvPr userDrawn="1"/>
        </p:nvSpPr>
        <p:spPr>
          <a:xfrm>
            <a:off x="9754311" y="1601818"/>
            <a:ext cx="2439035" cy="50400"/>
          </a:xfrm>
          <a:custGeom>
            <a:avLst/>
            <a:gdLst/>
            <a:ahLst/>
            <a:cxnLst/>
            <a:rect l="l" t="t" r="r" b="b"/>
            <a:pathLst>
              <a:path w="2439034" h="78739">
                <a:moveTo>
                  <a:pt x="0" y="78562"/>
                </a:moveTo>
                <a:lnTo>
                  <a:pt x="2438412" y="78562"/>
                </a:lnTo>
                <a:lnTo>
                  <a:pt x="2438412" y="0"/>
                </a:lnTo>
                <a:lnTo>
                  <a:pt x="0" y="0"/>
                </a:lnTo>
                <a:lnTo>
                  <a:pt x="0" y="78562"/>
                </a:lnTo>
                <a:close/>
              </a:path>
            </a:pathLst>
          </a:custGeom>
          <a:solidFill>
            <a:schemeClr val="accent5"/>
          </a:solidFill>
        </p:spPr>
        <p:txBody>
          <a:bodyPr wrap="square" lIns="0" tIns="0" rIns="0" bIns="0" rtlCol="0"/>
          <a:lstStyle/>
          <a:p>
            <a:endParaRPr b="0" i="0" dirty="0">
              <a:latin typeface="Arial" charset="0"/>
            </a:endParaRPr>
          </a:p>
        </p:txBody>
      </p:sp>
      <p:sp>
        <p:nvSpPr>
          <p:cNvPr id="17" name="object 17"/>
          <p:cNvSpPr/>
          <p:nvPr userDrawn="1"/>
        </p:nvSpPr>
        <p:spPr>
          <a:xfrm>
            <a:off x="610" y="1601818"/>
            <a:ext cx="2439035" cy="50400"/>
          </a:xfrm>
          <a:custGeom>
            <a:avLst/>
            <a:gdLst/>
            <a:ahLst/>
            <a:cxnLst/>
            <a:rect l="l" t="t" r="r" b="b"/>
            <a:pathLst>
              <a:path w="2439035" h="78739">
                <a:moveTo>
                  <a:pt x="0" y="78562"/>
                </a:moveTo>
                <a:lnTo>
                  <a:pt x="2438412" y="78562"/>
                </a:lnTo>
                <a:lnTo>
                  <a:pt x="2438412" y="0"/>
                </a:lnTo>
                <a:lnTo>
                  <a:pt x="0" y="0"/>
                </a:lnTo>
                <a:lnTo>
                  <a:pt x="0" y="78562"/>
                </a:lnTo>
                <a:close/>
              </a:path>
            </a:pathLst>
          </a:custGeom>
          <a:solidFill>
            <a:schemeClr val="accent1"/>
          </a:solidFill>
        </p:spPr>
        <p:txBody>
          <a:bodyPr wrap="square" lIns="0" tIns="0" rIns="0" bIns="0" rtlCol="0"/>
          <a:lstStyle/>
          <a:p>
            <a:endParaRPr b="0" i="0" dirty="0">
              <a:latin typeface="Arial" charset="0"/>
            </a:endParaRPr>
          </a:p>
        </p:txBody>
      </p:sp>
      <p:sp>
        <p:nvSpPr>
          <p:cNvPr id="21" name="object 18"/>
          <p:cNvSpPr/>
          <p:nvPr userDrawn="1"/>
        </p:nvSpPr>
        <p:spPr>
          <a:xfrm>
            <a:off x="4877460" y="1601818"/>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3"/>
          </a:solidFill>
        </p:spPr>
        <p:txBody>
          <a:bodyPr wrap="square" lIns="0" tIns="0" rIns="0" bIns="0" rtlCol="0"/>
          <a:lstStyle/>
          <a:p>
            <a:endParaRPr b="0" i="0" dirty="0">
              <a:latin typeface="Arial" charset="0"/>
            </a:endParaRPr>
          </a:p>
        </p:txBody>
      </p:sp>
      <p:sp>
        <p:nvSpPr>
          <p:cNvPr id="22" name="object 19"/>
          <p:cNvSpPr/>
          <p:nvPr userDrawn="1"/>
        </p:nvSpPr>
        <p:spPr>
          <a:xfrm>
            <a:off x="7315885" y="1601818"/>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4"/>
          </a:solidFill>
        </p:spPr>
        <p:txBody>
          <a:bodyPr wrap="square" lIns="0" tIns="0" rIns="0" bIns="0" rtlCol="0"/>
          <a:lstStyle/>
          <a:p>
            <a:endParaRPr b="0" i="0" dirty="0">
              <a:latin typeface="Arial" charset="0"/>
            </a:endParaRPr>
          </a:p>
        </p:txBody>
      </p:sp>
      <p:sp>
        <p:nvSpPr>
          <p:cNvPr id="23" name="object 20"/>
          <p:cNvSpPr/>
          <p:nvPr userDrawn="1"/>
        </p:nvSpPr>
        <p:spPr>
          <a:xfrm>
            <a:off x="2439035" y="1601818"/>
            <a:ext cx="2439035" cy="50400"/>
          </a:xfrm>
          <a:custGeom>
            <a:avLst/>
            <a:gdLst/>
            <a:ahLst/>
            <a:cxnLst/>
            <a:rect l="l" t="t" r="r" b="b"/>
            <a:pathLst>
              <a:path w="2439035" h="78739">
                <a:moveTo>
                  <a:pt x="0" y="78562"/>
                </a:moveTo>
                <a:lnTo>
                  <a:pt x="2438425" y="78562"/>
                </a:lnTo>
                <a:lnTo>
                  <a:pt x="2438425" y="0"/>
                </a:lnTo>
                <a:lnTo>
                  <a:pt x="0" y="0"/>
                </a:lnTo>
                <a:lnTo>
                  <a:pt x="0" y="78562"/>
                </a:lnTo>
                <a:close/>
              </a:path>
            </a:pathLst>
          </a:custGeom>
          <a:solidFill>
            <a:schemeClr val="accent2"/>
          </a:solidFill>
        </p:spPr>
        <p:txBody>
          <a:bodyPr wrap="square" lIns="0" tIns="0" rIns="0" bIns="0" rtlCol="0"/>
          <a:lstStyle/>
          <a:p>
            <a:endParaRPr b="0" i="0" dirty="0">
              <a:latin typeface="Arial" charset="0"/>
            </a:endParaRPr>
          </a:p>
        </p:txBody>
      </p:sp>
    </p:spTree>
    <p:extLst>
      <p:ext uri="{BB962C8B-B14F-4D97-AF65-F5344CB8AC3E}">
        <p14:creationId xmlns:p14="http://schemas.microsoft.com/office/powerpoint/2010/main" val="4253537120"/>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mall graph">
    <p:spTree>
      <p:nvGrpSpPr>
        <p:cNvPr id="1" name=""/>
        <p:cNvGrpSpPr/>
        <p:nvPr/>
      </p:nvGrpSpPr>
      <p:grpSpPr>
        <a:xfrm>
          <a:off x="0" y="0"/>
          <a:ext cx="0" cy="0"/>
          <a:chOff x="0" y="0"/>
          <a:chExt cx="0" cy="0"/>
        </a:xfrm>
      </p:grpSpPr>
      <p:sp>
        <p:nvSpPr>
          <p:cNvPr id="4" name="Chart Placeholder 3"/>
          <p:cNvSpPr>
            <a:spLocks noGrp="1"/>
          </p:cNvSpPr>
          <p:nvPr>
            <p:ph type="chart" sz="quarter" idx="15"/>
          </p:nvPr>
        </p:nvSpPr>
        <p:spPr>
          <a:xfrm>
            <a:off x="6096000" y="0"/>
            <a:ext cx="6096000" cy="6858000"/>
          </a:xfrm>
          <a:prstGeom prst="rect">
            <a:avLst/>
          </a:prstGeom>
          <a:solidFill>
            <a:schemeClr val="tx1"/>
          </a:solidFill>
        </p:spPr>
        <p:txBody>
          <a:bodyPr lIns="360000" tIns="360000" rIns="468000" bIns="1368000"/>
          <a:lstStyle>
            <a:lvl1pPr>
              <a:defRPr b="0" i="0">
                <a:solidFill>
                  <a:schemeClr val="bg1"/>
                </a:solidFill>
                <a:latin typeface="Arial" charset="0"/>
                <a:ea typeface="Arial" charset="0"/>
                <a:cs typeface="Arial" charset="0"/>
              </a:defRPr>
            </a:lvl1pPr>
          </a:lstStyle>
          <a:p>
            <a:r>
              <a:rPr lang="en-US"/>
              <a:t>Click icon to add chart</a:t>
            </a:r>
            <a:endParaRPr lang="en-US" dirty="0"/>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7" name="Text Placeholder 16"/>
          <p:cNvSpPr>
            <a:spLocks noGrp="1"/>
          </p:cNvSpPr>
          <p:nvPr>
            <p:ph type="body" sz="quarter" idx="11"/>
          </p:nvPr>
        </p:nvSpPr>
        <p:spPr>
          <a:xfrm>
            <a:off x="457200" y="854875"/>
            <a:ext cx="5257800" cy="516725"/>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20" name="Title 19"/>
          <p:cNvSpPr>
            <a:spLocks noGrp="1"/>
          </p:cNvSpPr>
          <p:nvPr>
            <p:ph type="title"/>
          </p:nvPr>
        </p:nvSpPr>
        <p:spPr>
          <a:xfrm>
            <a:off x="457200" y="411163"/>
            <a:ext cx="5257800" cy="430887"/>
          </a:xfrm>
        </p:spPr>
        <p:txBody>
          <a:bodyPr/>
          <a:lstStyle>
            <a:lvl1pPr>
              <a:defRPr>
                <a:solidFill>
                  <a:schemeClr val="tx1"/>
                </a:solidFill>
              </a:defRPr>
            </a:lvl1pPr>
          </a:lstStyle>
          <a:p>
            <a:r>
              <a:rPr lang="en-US"/>
              <a:t>Click to edit Master title style</a:t>
            </a:r>
            <a:endParaRPr lang="en-US" dirty="0"/>
          </a:p>
        </p:txBody>
      </p:sp>
      <p:sp>
        <p:nvSpPr>
          <p:cNvPr id="10" name="Text Placeholder 16"/>
          <p:cNvSpPr>
            <a:spLocks noGrp="1"/>
          </p:cNvSpPr>
          <p:nvPr>
            <p:ph type="body" sz="quarter" idx="14"/>
          </p:nvPr>
        </p:nvSpPr>
        <p:spPr>
          <a:xfrm>
            <a:off x="457200" y="1550440"/>
            <a:ext cx="5257800" cy="1790234"/>
          </a:xfrm>
          <a:prstGeom prst="rect">
            <a:avLst/>
          </a:prstGeom>
        </p:spPr>
        <p:txBody>
          <a:bodyPr lIns="0" tIns="0" rIns="0" bIns="0">
            <a:spAutoFit/>
          </a:bodyPr>
          <a:lstStyle>
            <a:lvl1pPr>
              <a:spcAft>
                <a:spcPts val="1600"/>
              </a:spcAft>
              <a:defRPr sz="1600" b="1" i="0">
                <a:solidFill>
                  <a:schemeClr val="tx1"/>
                </a:solidFill>
                <a:latin typeface="Arial" charset="0"/>
                <a:ea typeface="Arial" charset="0"/>
                <a:cs typeface="Arial" charset="0"/>
              </a:defRPr>
            </a:lvl1pPr>
            <a:lvl2pPr marL="0" indent="0">
              <a:spcAft>
                <a:spcPts val="1600"/>
              </a:spcAft>
              <a:tabLst/>
              <a:defRPr sz="1600" b="0" i="0">
                <a:solidFill>
                  <a:schemeClr val="tx1"/>
                </a:solidFill>
                <a:latin typeface="Arial" charset="0"/>
                <a:ea typeface="Arial" charset="0"/>
                <a:cs typeface="Arial" charset="0"/>
              </a:defRPr>
            </a:lvl2pPr>
            <a:lvl3pPr marL="6350" indent="0">
              <a:spcAft>
                <a:spcPts val="1400"/>
              </a:spcAft>
              <a:tabLst/>
              <a:defRPr sz="1400" b="0" i="0">
                <a:solidFill>
                  <a:schemeClr val="tx1"/>
                </a:solidFill>
                <a:latin typeface="Arial" charset="0"/>
                <a:ea typeface="Arial" charset="0"/>
                <a:cs typeface="Arial" charset="0"/>
              </a:defRPr>
            </a:lvl3pPr>
            <a:lvl4pPr marL="6350" indent="0">
              <a:spcAft>
                <a:spcPts val="1200"/>
              </a:spcAft>
              <a:tabLst/>
              <a:defRPr sz="1200" b="0" i="0">
                <a:solidFill>
                  <a:schemeClr val="tx1"/>
                </a:solidFill>
                <a:latin typeface="Arial" charset="0"/>
                <a:ea typeface="Arial" charset="0"/>
                <a:cs typeface="Arial" charset="0"/>
              </a:defRPr>
            </a:lvl4pPr>
            <a:lvl5pPr marL="6350" indent="0">
              <a:spcAft>
                <a:spcPts val="1000"/>
              </a:spcAft>
              <a:tabLst/>
              <a:defRPr sz="10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6"/>
          </p:nvPr>
        </p:nvSpPr>
        <p:spPr/>
        <p:txBody>
          <a:bodyPr/>
          <a:lstStyle/>
          <a:p>
            <a:fld id="{EF3514D5-740A-430F-80B5-DFD2D4C905ED}" type="datetime4">
              <a:rPr lang="en-GB" smtClean="0"/>
              <a:t>09 February 2021</a:t>
            </a:fld>
            <a:endParaRPr lang="en-US" dirty="0"/>
          </a:p>
        </p:txBody>
      </p:sp>
      <p:sp>
        <p:nvSpPr>
          <p:cNvPr id="5" name="Footer Placeholder 4"/>
          <p:cNvSpPr>
            <a:spLocks noGrp="1"/>
          </p:cNvSpPr>
          <p:nvPr>
            <p:ph type="ftr" sz="quarter" idx="17"/>
          </p:nvPr>
        </p:nvSpPr>
        <p:spPr/>
        <p:txBody>
          <a:bodyPr/>
          <a:lstStyle>
            <a:lvl1pPr>
              <a:defRPr b="0" i="0">
                <a:latin typeface="Arial" charset="0"/>
                <a:ea typeface="Arial" charset="0"/>
                <a:cs typeface="Arial" charset="0"/>
              </a:defRPr>
            </a:lvl1pPr>
          </a:lstStyle>
          <a:p>
            <a:r>
              <a:rPr lang="de-DE"/>
              <a:t>2020 © Harneys</a:t>
            </a:r>
            <a:endParaRPr lang="en-US" dirty="0"/>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Biography 2 people">
    <p:spTree>
      <p:nvGrpSpPr>
        <p:cNvPr id="1" name=""/>
        <p:cNvGrpSpPr/>
        <p:nvPr/>
      </p:nvGrpSpPr>
      <p:grpSpPr>
        <a:xfrm>
          <a:off x="0" y="0"/>
          <a:ext cx="0" cy="0"/>
          <a:chOff x="0" y="0"/>
          <a:chExt cx="0" cy="0"/>
        </a:xfrm>
      </p:grpSpPr>
      <p:sp>
        <p:nvSpPr>
          <p:cNvPr id="16" name="object 4">
            <a:extLst>
              <a:ext uri="{FF2B5EF4-FFF2-40B4-BE49-F238E27FC236}">
                <a16:creationId xmlns:a16="http://schemas.microsoft.com/office/drawing/2014/main" id="{7F9FC0C4-E1A9-4533-84B3-DA52A1F892A5}"/>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chemeClr val="tx1"/>
          </a:solidFill>
        </p:spPr>
        <p:txBody>
          <a:bodyPr wrap="square" lIns="0" tIns="0" rIns="0" bIns="0" rtlCol="0"/>
          <a:lstStyle/>
          <a:p>
            <a:endParaRPr dirty="0">
              <a:latin typeface="Arial" charset="0"/>
            </a:endParaRPr>
          </a:p>
        </p:txBody>
      </p:sp>
      <p:sp>
        <p:nvSpPr>
          <p:cNvPr id="21" name="object 3">
            <a:extLst>
              <a:ext uri="{FF2B5EF4-FFF2-40B4-BE49-F238E27FC236}">
                <a16:creationId xmlns:a16="http://schemas.microsoft.com/office/drawing/2014/main" id="{524B1F35-CAA8-41F0-AC0F-A58D5420A413}"/>
              </a:ext>
            </a:extLst>
          </p:cNvPr>
          <p:cNvSpPr/>
          <p:nvPr userDrawn="1"/>
        </p:nvSpPr>
        <p:spPr>
          <a:xfrm>
            <a:off x="0" y="1"/>
            <a:ext cx="8318500" cy="1647568"/>
          </a:xfrm>
          <a:custGeom>
            <a:avLst/>
            <a:gdLst/>
            <a:ahLst/>
            <a:cxnLst/>
            <a:rect l="l" t="t" r="r" b="b"/>
            <a:pathLst>
              <a:path w="8318500" h="1800225">
                <a:moveTo>
                  <a:pt x="0" y="1799996"/>
                </a:moveTo>
                <a:lnTo>
                  <a:pt x="8318474" y="1799996"/>
                </a:lnTo>
                <a:lnTo>
                  <a:pt x="8318474" y="0"/>
                </a:lnTo>
                <a:lnTo>
                  <a:pt x="0" y="0"/>
                </a:lnTo>
                <a:lnTo>
                  <a:pt x="0" y="1799996"/>
                </a:lnTo>
                <a:close/>
              </a:path>
            </a:pathLst>
          </a:custGeom>
          <a:solidFill>
            <a:srgbClr val="333F48"/>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9" name="Text Placeholder 18"/>
          <p:cNvSpPr>
            <a:spLocks noGrp="1"/>
          </p:cNvSpPr>
          <p:nvPr>
            <p:ph type="body" sz="quarter" idx="12"/>
          </p:nvPr>
        </p:nvSpPr>
        <p:spPr>
          <a:xfrm>
            <a:off x="457200" y="3705698"/>
            <a:ext cx="2492694"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1"/>
          </p:nvPr>
        </p:nvSpPr>
        <p:spPr>
          <a:xfrm>
            <a:off x="457200" y="873021"/>
            <a:ext cx="7620000" cy="516726"/>
          </a:xfrm>
          <a:prstGeom prst="rect">
            <a:avLst/>
          </a:prstGeom>
        </p:spPr>
        <p:txBody>
          <a:bodyPr lIns="0" tIns="0" rIns="0" bIns="0"/>
          <a:lstStyle>
            <a:lvl1pPr>
              <a:spcAft>
                <a:spcPts val="2000"/>
              </a:spcAft>
              <a:defRPr sz="2800" b="1">
                <a:solidFill>
                  <a:schemeClr val="bg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20" name="Title 19"/>
          <p:cNvSpPr>
            <a:spLocks noGrp="1"/>
          </p:cNvSpPr>
          <p:nvPr>
            <p:ph type="title"/>
          </p:nvPr>
        </p:nvSpPr>
        <p:spPr>
          <a:xfrm>
            <a:off x="457200" y="429309"/>
            <a:ext cx="7620000" cy="430887"/>
          </a:xfrm>
        </p:spPr>
        <p:txBody>
          <a:bodyPr/>
          <a:lstStyle>
            <a:lvl1pPr>
              <a:defRPr>
                <a:solidFill>
                  <a:schemeClr val="bg1"/>
                </a:solidFill>
              </a:defRPr>
            </a:lvl1pPr>
          </a:lstStyle>
          <a:p>
            <a:r>
              <a:rPr lang="en-US"/>
              <a:t>Click to edit Master title style</a:t>
            </a:r>
            <a:endParaRPr lang="en-US" dirty="0"/>
          </a:p>
        </p:txBody>
      </p:sp>
      <p:sp>
        <p:nvSpPr>
          <p:cNvPr id="2" name="Date Placeholder 1"/>
          <p:cNvSpPr>
            <a:spLocks noGrp="1"/>
          </p:cNvSpPr>
          <p:nvPr>
            <p:ph type="dt" sz="half" idx="15"/>
          </p:nvPr>
        </p:nvSpPr>
        <p:spPr/>
        <p:txBody>
          <a:bodyPr/>
          <a:lstStyle/>
          <a:p>
            <a:fld id="{1112FFAC-B41C-4571-8D3C-E6955F64EBF6}" type="datetime4">
              <a:rPr lang="en-GB" smtClean="0"/>
              <a:t>09 February 2021</a:t>
            </a:fld>
            <a:endParaRPr lang="en-US" dirty="0"/>
          </a:p>
        </p:txBody>
      </p:sp>
      <p:sp>
        <p:nvSpPr>
          <p:cNvPr id="3" name="Footer Placeholder 2"/>
          <p:cNvSpPr>
            <a:spLocks noGrp="1"/>
          </p:cNvSpPr>
          <p:nvPr>
            <p:ph type="ftr" sz="quarter" idx="16"/>
          </p:nvPr>
        </p:nvSpPr>
        <p:spPr/>
        <p:txBody>
          <a:bodyPr/>
          <a:lstStyle>
            <a:lvl1pPr>
              <a:defRPr b="0" i="0">
                <a:latin typeface="Arial" charset="0"/>
                <a:ea typeface="Arial" charset="0"/>
                <a:cs typeface="Arial" charset="0"/>
              </a:defRPr>
            </a:lvl1pPr>
          </a:lstStyle>
          <a:p>
            <a:r>
              <a:rPr lang="de-DE"/>
              <a:t>2020 © Harneys</a:t>
            </a:r>
            <a:endParaRPr lang="en-US" dirty="0"/>
          </a:p>
        </p:txBody>
      </p:sp>
      <p:sp>
        <p:nvSpPr>
          <p:cNvPr id="10" name="Picture Placeholder 9"/>
          <p:cNvSpPr>
            <a:spLocks noGrp="1"/>
          </p:cNvSpPr>
          <p:nvPr>
            <p:ph type="pic" sz="quarter" idx="17"/>
          </p:nvPr>
        </p:nvSpPr>
        <p:spPr>
          <a:xfrm>
            <a:off x="457200" y="1981220"/>
            <a:ext cx="2492693" cy="1724478"/>
          </a:xfrm>
          <a:prstGeom prst="rect">
            <a:avLst/>
          </a:prstGeom>
        </p:spPr>
        <p:txBody>
          <a:bodyPr/>
          <a:lstStyle>
            <a:lvl1pPr>
              <a:defRPr sz="1600" b="1">
                <a:solidFill>
                  <a:schemeClr val="tx1"/>
                </a:solidFill>
                <a:latin typeface="Arial" charset="0"/>
                <a:ea typeface="Arial" charset="0"/>
                <a:cs typeface="Arial" charset="0"/>
              </a:defRPr>
            </a:lvl1pPr>
          </a:lstStyle>
          <a:p>
            <a:r>
              <a:rPr lang="en-US"/>
              <a:t>Click icon to add picture</a:t>
            </a:r>
          </a:p>
        </p:txBody>
      </p:sp>
      <p:sp>
        <p:nvSpPr>
          <p:cNvPr id="12" name="Text Placeholder 18"/>
          <p:cNvSpPr>
            <a:spLocks noGrp="1"/>
          </p:cNvSpPr>
          <p:nvPr>
            <p:ph type="body" sz="quarter" idx="18"/>
          </p:nvPr>
        </p:nvSpPr>
        <p:spPr>
          <a:xfrm>
            <a:off x="9242106" y="3705698"/>
            <a:ext cx="2492694"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icture Placeholder 9"/>
          <p:cNvSpPr>
            <a:spLocks noGrp="1"/>
          </p:cNvSpPr>
          <p:nvPr>
            <p:ph type="pic" sz="quarter" idx="19"/>
          </p:nvPr>
        </p:nvSpPr>
        <p:spPr>
          <a:xfrm>
            <a:off x="9242106" y="1981220"/>
            <a:ext cx="2492693" cy="1724478"/>
          </a:xfrm>
          <a:prstGeom prst="rect">
            <a:avLst/>
          </a:prstGeom>
        </p:spPr>
        <p:txBody>
          <a:bodyPr/>
          <a:lstStyle>
            <a:lvl1pPr>
              <a:defRPr sz="1600" b="1">
                <a:solidFill>
                  <a:schemeClr val="tx1"/>
                </a:solidFill>
                <a:latin typeface="Arial" charset="0"/>
                <a:ea typeface="Arial" charset="0"/>
                <a:cs typeface="Arial" charset="0"/>
              </a:defRPr>
            </a:lvl1pPr>
          </a:lstStyle>
          <a:p>
            <a:r>
              <a:rPr lang="en-US"/>
              <a:t>Click icon to add picture</a:t>
            </a:r>
          </a:p>
        </p:txBody>
      </p:sp>
      <p:sp>
        <p:nvSpPr>
          <p:cNvPr id="18" name="Text Placeholder 18"/>
          <p:cNvSpPr>
            <a:spLocks noGrp="1"/>
          </p:cNvSpPr>
          <p:nvPr>
            <p:ph type="body" sz="quarter" idx="20"/>
          </p:nvPr>
        </p:nvSpPr>
        <p:spPr>
          <a:xfrm>
            <a:off x="3394076" y="3705698"/>
            <a:ext cx="2492694"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Picture Placeholder 9"/>
          <p:cNvSpPr>
            <a:spLocks noGrp="1"/>
          </p:cNvSpPr>
          <p:nvPr>
            <p:ph type="pic" sz="quarter" idx="21"/>
          </p:nvPr>
        </p:nvSpPr>
        <p:spPr>
          <a:xfrm>
            <a:off x="3388677" y="1981220"/>
            <a:ext cx="2492693" cy="1724478"/>
          </a:xfrm>
          <a:prstGeom prst="rect">
            <a:avLst/>
          </a:prstGeom>
        </p:spPr>
        <p:txBody>
          <a:bodyPr/>
          <a:lstStyle>
            <a:lvl1pPr>
              <a:defRPr sz="1600" b="1">
                <a:solidFill>
                  <a:schemeClr val="tx1"/>
                </a:solidFill>
                <a:latin typeface="Arial" charset="0"/>
                <a:ea typeface="Arial" charset="0"/>
                <a:cs typeface="Arial" charset="0"/>
              </a:defRPr>
            </a:lvl1pPr>
          </a:lstStyle>
          <a:p>
            <a:r>
              <a:rPr lang="en-US"/>
              <a:t>Click icon to add picture</a:t>
            </a:r>
          </a:p>
        </p:txBody>
      </p:sp>
      <p:sp>
        <p:nvSpPr>
          <p:cNvPr id="23" name="Text Placeholder 18"/>
          <p:cNvSpPr>
            <a:spLocks noGrp="1"/>
          </p:cNvSpPr>
          <p:nvPr>
            <p:ph type="body" sz="quarter" idx="22"/>
          </p:nvPr>
        </p:nvSpPr>
        <p:spPr>
          <a:xfrm>
            <a:off x="6321426" y="3705698"/>
            <a:ext cx="2492694"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Picture Placeholder 9"/>
          <p:cNvSpPr>
            <a:spLocks noGrp="1"/>
          </p:cNvSpPr>
          <p:nvPr>
            <p:ph type="pic" sz="quarter" idx="23"/>
          </p:nvPr>
        </p:nvSpPr>
        <p:spPr>
          <a:xfrm>
            <a:off x="6330952" y="1981220"/>
            <a:ext cx="2492693" cy="1724478"/>
          </a:xfrm>
          <a:prstGeom prst="rect">
            <a:avLst/>
          </a:prstGeom>
        </p:spPr>
        <p:txBody>
          <a:bodyPr/>
          <a:lstStyle>
            <a:lvl1pPr>
              <a:defRPr sz="1600" b="1">
                <a:solidFill>
                  <a:schemeClr val="tx1"/>
                </a:solidFill>
                <a:latin typeface="Arial" charset="0"/>
                <a:ea typeface="Arial" charset="0"/>
                <a:cs typeface="Arial" charset="0"/>
              </a:defRPr>
            </a:lvl1pPr>
          </a:lstStyle>
          <a:p>
            <a:r>
              <a:rPr lang="en-US"/>
              <a:t>Click icon to add picture</a:t>
            </a:r>
          </a:p>
        </p:txBody>
      </p:sp>
    </p:spTree>
    <p:extLst>
      <p:ext uri="{BB962C8B-B14F-4D97-AF65-F5344CB8AC3E}">
        <p14:creationId xmlns:p14="http://schemas.microsoft.com/office/powerpoint/2010/main" val="1386514085"/>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Biography 2 people">
    <p:spTree>
      <p:nvGrpSpPr>
        <p:cNvPr id="1" name=""/>
        <p:cNvGrpSpPr/>
        <p:nvPr/>
      </p:nvGrpSpPr>
      <p:grpSpPr>
        <a:xfrm>
          <a:off x="0" y="0"/>
          <a:ext cx="0" cy="0"/>
          <a:chOff x="0" y="0"/>
          <a:chExt cx="0" cy="0"/>
        </a:xfrm>
      </p:grpSpPr>
      <p:sp>
        <p:nvSpPr>
          <p:cNvPr id="16" name="object 4">
            <a:extLst>
              <a:ext uri="{FF2B5EF4-FFF2-40B4-BE49-F238E27FC236}">
                <a16:creationId xmlns:a16="http://schemas.microsoft.com/office/drawing/2014/main" id="{7F9FC0C4-E1A9-4533-84B3-DA52A1F892A5}"/>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chemeClr val="accent1"/>
          </a:solidFill>
        </p:spPr>
        <p:txBody>
          <a:bodyPr wrap="square" lIns="0" tIns="0" rIns="0" bIns="0" rtlCol="0"/>
          <a:lstStyle/>
          <a:p>
            <a:endParaRPr dirty="0">
              <a:latin typeface="Arial" charset="0"/>
            </a:endParaRPr>
          </a:p>
        </p:txBody>
      </p:sp>
      <p:sp>
        <p:nvSpPr>
          <p:cNvPr id="21" name="object 3">
            <a:extLst>
              <a:ext uri="{FF2B5EF4-FFF2-40B4-BE49-F238E27FC236}">
                <a16:creationId xmlns:a16="http://schemas.microsoft.com/office/drawing/2014/main" id="{524B1F35-CAA8-41F0-AC0F-A58D5420A413}"/>
              </a:ext>
            </a:extLst>
          </p:cNvPr>
          <p:cNvSpPr/>
          <p:nvPr userDrawn="1"/>
        </p:nvSpPr>
        <p:spPr>
          <a:xfrm>
            <a:off x="0" y="1"/>
            <a:ext cx="8318500" cy="1647568"/>
          </a:xfrm>
          <a:custGeom>
            <a:avLst/>
            <a:gdLst/>
            <a:ahLst/>
            <a:cxnLst/>
            <a:rect l="l" t="t" r="r" b="b"/>
            <a:pathLst>
              <a:path w="8318500" h="1800225">
                <a:moveTo>
                  <a:pt x="0" y="1799996"/>
                </a:moveTo>
                <a:lnTo>
                  <a:pt x="8318474" y="1799996"/>
                </a:lnTo>
                <a:lnTo>
                  <a:pt x="8318474" y="0"/>
                </a:lnTo>
                <a:lnTo>
                  <a:pt x="0" y="0"/>
                </a:lnTo>
                <a:lnTo>
                  <a:pt x="0" y="1799996"/>
                </a:lnTo>
                <a:close/>
              </a:path>
            </a:pathLst>
          </a:custGeom>
          <a:solidFill>
            <a:srgbClr val="3A5DAE"/>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9" name="Text Placeholder 18"/>
          <p:cNvSpPr>
            <a:spLocks noGrp="1"/>
          </p:cNvSpPr>
          <p:nvPr>
            <p:ph type="body" sz="quarter" idx="12"/>
          </p:nvPr>
        </p:nvSpPr>
        <p:spPr>
          <a:xfrm>
            <a:off x="457200" y="3705698"/>
            <a:ext cx="2492694"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1"/>
          </p:nvPr>
        </p:nvSpPr>
        <p:spPr>
          <a:xfrm>
            <a:off x="457200" y="873021"/>
            <a:ext cx="7620000" cy="516726"/>
          </a:xfrm>
          <a:prstGeom prst="rect">
            <a:avLst/>
          </a:prstGeom>
        </p:spPr>
        <p:txBody>
          <a:bodyPr lIns="0" tIns="0" rIns="0" bIns="0"/>
          <a:lstStyle>
            <a:lvl1pPr>
              <a:spcAft>
                <a:spcPts val="2000"/>
              </a:spcAft>
              <a:defRPr sz="2800" b="1">
                <a:solidFill>
                  <a:schemeClr val="bg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20" name="Title 19"/>
          <p:cNvSpPr>
            <a:spLocks noGrp="1"/>
          </p:cNvSpPr>
          <p:nvPr>
            <p:ph type="title"/>
          </p:nvPr>
        </p:nvSpPr>
        <p:spPr>
          <a:xfrm>
            <a:off x="457200" y="429309"/>
            <a:ext cx="7620000" cy="430887"/>
          </a:xfrm>
        </p:spPr>
        <p:txBody>
          <a:bodyPr/>
          <a:lstStyle>
            <a:lvl1pPr>
              <a:defRPr>
                <a:solidFill>
                  <a:schemeClr val="bg1"/>
                </a:solidFill>
              </a:defRPr>
            </a:lvl1pPr>
          </a:lstStyle>
          <a:p>
            <a:r>
              <a:rPr lang="en-US"/>
              <a:t>Click to edit Master title style</a:t>
            </a:r>
            <a:endParaRPr lang="en-US" dirty="0"/>
          </a:p>
        </p:txBody>
      </p:sp>
      <p:sp>
        <p:nvSpPr>
          <p:cNvPr id="2" name="Date Placeholder 1"/>
          <p:cNvSpPr>
            <a:spLocks noGrp="1"/>
          </p:cNvSpPr>
          <p:nvPr>
            <p:ph type="dt" sz="half" idx="15"/>
          </p:nvPr>
        </p:nvSpPr>
        <p:spPr/>
        <p:txBody>
          <a:bodyPr/>
          <a:lstStyle/>
          <a:p>
            <a:fld id="{E27F7A35-AC73-4EDB-AADB-787D98DEABB2}" type="datetime4">
              <a:rPr lang="en-GB" smtClean="0"/>
              <a:t>09 February 2021</a:t>
            </a:fld>
            <a:endParaRPr lang="en-US" dirty="0"/>
          </a:p>
        </p:txBody>
      </p:sp>
      <p:sp>
        <p:nvSpPr>
          <p:cNvPr id="3" name="Footer Placeholder 2"/>
          <p:cNvSpPr>
            <a:spLocks noGrp="1"/>
          </p:cNvSpPr>
          <p:nvPr>
            <p:ph type="ftr" sz="quarter" idx="16"/>
          </p:nvPr>
        </p:nvSpPr>
        <p:spPr/>
        <p:txBody>
          <a:bodyPr/>
          <a:lstStyle>
            <a:lvl1pPr>
              <a:defRPr b="0" i="0">
                <a:latin typeface="Arial" charset="0"/>
                <a:ea typeface="Arial" charset="0"/>
                <a:cs typeface="Arial" charset="0"/>
              </a:defRPr>
            </a:lvl1pPr>
          </a:lstStyle>
          <a:p>
            <a:r>
              <a:rPr lang="de-DE"/>
              <a:t>2020 © Harneys</a:t>
            </a:r>
            <a:endParaRPr lang="en-US" dirty="0"/>
          </a:p>
        </p:txBody>
      </p:sp>
      <p:sp>
        <p:nvSpPr>
          <p:cNvPr id="10" name="Picture Placeholder 9"/>
          <p:cNvSpPr>
            <a:spLocks noGrp="1"/>
          </p:cNvSpPr>
          <p:nvPr>
            <p:ph type="pic" sz="quarter" idx="17"/>
          </p:nvPr>
        </p:nvSpPr>
        <p:spPr>
          <a:xfrm>
            <a:off x="457200" y="1981220"/>
            <a:ext cx="2492693" cy="1724478"/>
          </a:xfrm>
          <a:prstGeom prst="rect">
            <a:avLst/>
          </a:prstGeom>
        </p:spPr>
        <p:txBody>
          <a:bodyPr/>
          <a:lstStyle>
            <a:lvl1pPr>
              <a:defRPr sz="1600" b="1">
                <a:solidFill>
                  <a:schemeClr val="tx1"/>
                </a:solidFill>
                <a:latin typeface="Arial" charset="0"/>
                <a:ea typeface="Arial" charset="0"/>
                <a:cs typeface="Arial" charset="0"/>
              </a:defRPr>
            </a:lvl1pPr>
          </a:lstStyle>
          <a:p>
            <a:r>
              <a:rPr lang="en-US"/>
              <a:t>Click icon to add picture</a:t>
            </a:r>
          </a:p>
        </p:txBody>
      </p:sp>
      <p:sp>
        <p:nvSpPr>
          <p:cNvPr id="12" name="Text Placeholder 18"/>
          <p:cNvSpPr>
            <a:spLocks noGrp="1"/>
          </p:cNvSpPr>
          <p:nvPr>
            <p:ph type="body" sz="quarter" idx="18"/>
          </p:nvPr>
        </p:nvSpPr>
        <p:spPr>
          <a:xfrm>
            <a:off x="9242106" y="3705698"/>
            <a:ext cx="2492694"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icture Placeholder 9"/>
          <p:cNvSpPr>
            <a:spLocks noGrp="1"/>
          </p:cNvSpPr>
          <p:nvPr>
            <p:ph type="pic" sz="quarter" idx="19"/>
          </p:nvPr>
        </p:nvSpPr>
        <p:spPr>
          <a:xfrm>
            <a:off x="9242106" y="1981220"/>
            <a:ext cx="2492693" cy="1724478"/>
          </a:xfrm>
          <a:prstGeom prst="rect">
            <a:avLst/>
          </a:prstGeom>
        </p:spPr>
        <p:txBody>
          <a:bodyPr/>
          <a:lstStyle>
            <a:lvl1pPr>
              <a:defRPr sz="1600" b="1">
                <a:solidFill>
                  <a:schemeClr val="tx1"/>
                </a:solidFill>
                <a:latin typeface="Arial" charset="0"/>
                <a:ea typeface="Arial" charset="0"/>
                <a:cs typeface="Arial" charset="0"/>
              </a:defRPr>
            </a:lvl1pPr>
          </a:lstStyle>
          <a:p>
            <a:r>
              <a:rPr lang="en-US"/>
              <a:t>Click icon to add picture</a:t>
            </a:r>
          </a:p>
        </p:txBody>
      </p:sp>
      <p:sp>
        <p:nvSpPr>
          <p:cNvPr id="18" name="Text Placeholder 18"/>
          <p:cNvSpPr>
            <a:spLocks noGrp="1"/>
          </p:cNvSpPr>
          <p:nvPr>
            <p:ph type="body" sz="quarter" idx="20"/>
          </p:nvPr>
        </p:nvSpPr>
        <p:spPr>
          <a:xfrm>
            <a:off x="3394076" y="3705698"/>
            <a:ext cx="2492694"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Picture Placeholder 9"/>
          <p:cNvSpPr>
            <a:spLocks noGrp="1"/>
          </p:cNvSpPr>
          <p:nvPr>
            <p:ph type="pic" sz="quarter" idx="21"/>
          </p:nvPr>
        </p:nvSpPr>
        <p:spPr>
          <a:xfrm>
            <a:off x="3388677" y="1981220"/>
            <a:ext cx="2492693" cy="1724478"/>
          </a:xfrm>
          <a:prstGeom prst="rect">
            <a:avLst/>
          </a:prstGeom>
        </p:spPr>
        <p:txBody>
          <a:bodyPr/>
          <a:lstStyle>
            <a:lvl1pPr>
              <a:defRPr sz="1600" b="1">
                <a:solidFill>
                  <a:schemeClr val="tx1"/>
                </a:solidFill>
                <a:latin typeface="Arial" charset="0"/>
                <a:ea typeface="Arial" charset="0"/>
                <a:cs typeface="Arial" charset="0"/>
              </a:defRPr>
            </a:lvl1pPr>
          </a:lstStyle>
          <a:p>
            <a:r>
              <a:rPr lang="en-US"/>
              <a:t>Click icon to add picture</a:t>
            </a:r>
          </a:p>
        </p:txBody>
      </p:sp>
      <p:sp>
        <p:nvSpPr>
          <p:cNvPr id="23" name="Text Placeholder 18"/>
          <p:cNvSpPr>
            <a:spLocks noGrp="1"/>
          </p:cNvSpPr>
          <p:nvPr>
            <p:ph type="body" sz="quarter" idx="22"/>
          </p:nvPr>
        </p:nvSpPr>
        <p:spPr>
          <a:xfrm>
            <a:off x="6321426" y="3705698"/>
            <a:ext cx="2492694"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Picture Placeholder 9"/>
          <p:cNvSpPr>
            <a:spLocks noGrp="1"/>
          </p:cNvSpPr>
          <p:nvPr>
            <p:ph type="pic" sz="quarter" idx="23"/>
          </p:nvPr>
        </p:nvSpPr>
        <p:spPr>
          <a:xfrm>
            <a:off x="6330952" y="1981220"/>
            <a:ext cx="2492693" cy="1724478"/>
          </a:xfrm>
          <a:prstGeom prst="rect">
            <a:avLst/>
          </a:prstGeom>
        </p:spPr>
        <p:txBody>
          <a:bodyPr/>
          <a:lstStyle>
            <a:lvl1pPr>
              <a:defRPr sz="1600" b="1">
                <a:solidFill>
                  <a:schemeClr val="tx1"/>
                </a:solidFill>
                <a:latin typeface="Arial" charset="0"/>
                <a:ea typeface="Arial" charset="0"/>
                <a:cs typeface="Arial" charset="0"/>
              </a:defRPr>
            </a:lvl1pPr>
          </a:lstStyle>
          <a:p>
            <a:r>
              <a:rPr lang="en-US"/>
              <a:t>Click icon to add picture</a:t>
            </a:r>
          </a:p>
        </p:txBody>
      </p:sp>
    </p:spTree>
    <p:extLst>
      <p:ext uri="{BB962C8B-B14F-4D97-AF65-F5344CB8AC3E}">
        <p14:creationId xmlns:p14="http://schemas.microsoft.com/office/powerpoint/2010/main" val="3861665630"/>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iography 2 people">
    <p:spTree>
      <p:nvGrpSpPr>
        <p:cNvPr id="1" name=""/>
        <p:cNvGrpSpPr/>
        <p:nvPr/>
      </p:nvGrpSpPr>
      <p:grpSpPr>
        <a:xfrm>
          <a:off x="0" y="0"/>
          <a:ext cx="0" cy="0"/>
          <a:chOff x="0" y="0"/>
          <a:chExt cx="0" cy="0"/>
        </a:xfrm>
      </p:grpSpPr>
      <p:sp>
        <p:nvSpPr>
          <p:cNvPr id="16" name="object 4">
            <a:extLst>
              <a:ext uri="{FF2B5EF4-FFF2-40B4-BE49-F238E27FC236}">
                <a16:creationId xmlns:a16="http://schemas.microsoft.com/office/drawing/2014/main" id="{7F9FC0C4-E1A9-4533-84B3-DA52A1F892A5}"/>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chemeClr val="accent2"/>
          </a:solidFill>
        </p:spPr>
        <p:txBody>
          <a:bodyPr wrap="square" lIns="0" tIns="0" rIns="0" bIns="0" rtlCol="0"/>
          <a:lstStyle/>
          <a:p>
            <a:endParaRPr dirty="0">
              <a:latin typeface="Arial" charset="0"/>
            </a:endParaRPr>
          </a:p>
        </p:txBody>
      </p:sp>
      <p:sp>
        <p:nvSpPr>
          <p:cNvPr id="21" name="object 3">
            <a:extLst>
              <a:ext uri="{FF2B5EF4-FFF2-40B4-BE49-F238E27FC236}">
                <a16:creationId xmlns:a16="http://schemas.microsoft.com/office/drawing/2014/main" id="{524B1F35-CAA8-41F0-AC0F-A58D5420A413}"/>
              </a:ext>
            </a:extLst>
          </p:cNvPr>
          <p:cNvSpPr/>
          <p:nvPr userDrawn="1"/>
        </p:nvSpPr>
        <p:spPr>
          <a:xfrm>
            <a:off x="0" y="1"/>
            <a:ext cx="8318500" cy="1647568"/>
          </a:xfrm>
          <a:custGeom>
            <a:avLst/>
            <a:gdLst/>
            <a:ahLst/>
            <a:cxnLst/>
            <a:rect l="l" t="t" r="r" b="b"/>
            <a:pathLst>
              <a:path w="8318500" h="1800225">
                <a:moveTo>
                  <a:pt x="0" y="1799996"/>
                </a:moveTo>
                <a:lnTo>
                  <a:pt x="8318474" y="1799996"/>
                </a:lnTo>
                <a:lnTo>
                  <a:pt x="8318474" y="0"/>
                </a:lnTo>
                <a:lnTo>
                  <a:pt x="0" y="0"/>
                </a:lnTo>
                <a:lnTo>
                  <a:pt x="0" y="1799996"/>
                </a:lnTo>
                <a:close/>
              </a:path>
            </a:pathLst>
          </a:custGeom>
          <a:solidFill>
            <a:srgbClr val="FFD700"/>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tx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9" name="Text Placeholder 18"/>
          <p:cNvSpPr>
            <a:spLocks noGrp="1"/>
          </p:cNvSpPr>
          <p:nvPr>
            <p:ph type="body" sz="quarter" idx="12"/>
          </p:nvPr>
        </p:nvSpPr>
        <p:spPr>
          <a:xfrm>
            <a:off x="457200" y="3705698"/>
            <a:ext cx="2492694"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1"/>
          </p:nvPr>
        </p:nvSpPr>
        <p:spPr>
          <a:xfrm>
            <a:off x="457200" y="873021"/>
            <a:ext cx="7620000" cy="516726"/>
          </a:xfrm>
          <a:prstGeom prst="rect">
            <a:avLst/>
          </a:prstGeom>
        </p:spPr>
        <p:txBody>
          <a:bodyPr lIns="0" tIns="0" rIns="0" bIns="0"/>
          <a:lstStyle>
            <a:lvl1pPr>
              <a:spcAft>
                <a:spcPts val="2000"/>
              </a:spcAft>
              <a:defRPr sz="2800" b="1">
                <a:solidFill>
                  <a:srgbClr val="333F48"/>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20" name="Title 19"/>
          <p:cNvSpPr>
            <a:spLocks noGrp="1"/>
          </p:cNvSpPr>
          <p:nvPr>
            <p:ph type="title"/>
          </p:nvPr>
        </p:nvSpPr>
        <p:spPr>
          <a:xfrm>
            <a:off x="457200" y="429309"/>
            <a:ext cx="7620000" cy="430887"/>
          </a:xfrm>
        </p:spPr>
        <p:txBody>
          <a:bodyPr/>
          <a:lstStyle>
            <a:lvl1pPr>
              <a:defRPr>
                <a:solidFill>
                  <a:srgbClr val="333F48"/>
                </a:solidFill>
              </a:defRPr>
            </a:lvl1pPr>
          </a:lstStyle>
          <a:p>
            <a:r>
              <a:rPr lang="en-US"/>
              <a:t>Click to edit Master title style</a:t>
            </a:r>
            <a:endParaRPr lang="en-US" dirty="0"/>
          </a:p>
        </p:txBody>
      </p:sp>
      <p:sp>
        <p:nvSpPr>
          <p:cNvPr id="2" name="Date Placeholder 1"/>
          <p:cNvSpPr>
            <a:spLocks noGrp="1"/>
          </p:cNvSpPr>
          <p:nvPr>
            <p:ph type="dt" sz="half" idx="15"/>
          </p:nvPr>
        </p:nvSpPr>
        <p:spPr/>
        <p:txBody>
          <a:bodyPr/>
          <a:lstStyle/>
          <a:p>
            <a:fld id="{09F24139-B1FF-4CB9-8931-25EB56E4D1E9}" type="datetime4">
              <a:rPr lang="en-GB" smtClean="0"/>
              <a:t>09 February 2021</a:t>
            </a:fld>
            <a:endParaRPr lang="en-US" dirty="0"/>
          </a:p>
        </p:txBody>
      </p:sp>
      <p:sp>
        <p:nvSpPr>
          <p:cNvPr id="3" name="Footer Placeholder 2"/>
          <p:cNvSpPr>
            <a:spLocks noGrp="1"/>
          </p:cNvSpPr>
          <p:nvPr>
            <p:ph type="ftr" sz="quarter" idx="16"/>
          </p:nvPr>
        </p:nvSpPr>
        <p:spPr/>
        <p:txBody>
          <a:bodyPr/>
          <a:lstStyle>
            <a:lvl1pPr>
              <a:defRPr b="0" i="0">
                <a:latin typeface="Arial" charset="0"/>
                <a:ea typeface="Arial" charset="0"/>
                <a:cs typeface="Arial" charset="0"/>
              </a:defRPr>
            </a:lvl1pPr>
          </a:lstStyle>
          <a:p>
            <a:r>
              <a:rPr lang="de-DE"/>
              <a:t>2020 © Harneys</a:t>
            </a:r>
            <a:endParaRPr lang="en-US" dirty="0"/>
          </a:p>
        </p:txBody>
      </p:sp>
      <p:sp>
        <p:nvSpPr>
          <p:cNvPr id="10" name="Picture Placeholder 9"/>
          <p:cNvSpPr>
            <a:spLocks noGrp="1"/>
          </p:cNvSpPr>
          <p:nvPr>
            <p:ph type="pic" sz="quarter" idx="17"/>
          </p:nvPr>
        </p:nvSpPr>
        <p:spPr>
          <a:xfrm>
            <a:off x="457200" y="1981220"/>
            <a:ext cx="2492693" cy="1724478"/>
          </a:xfrm>
          <a:prstGeom prst="rect">
            <a:avLst/>
          </a:prstGeom>
        </p:spPr>
        <p:txBody>
          <a:bodyPr/>
          <a:lstStyle>
            <a:lvl1pPr>
              <a:defRPr sz="1600" b="1">
                <a:solidFill>
                  <a:schemeClr val="tx1"/>
                </a:solidFill>
                <a:latin typeface="Arial" charset="0"/>
                <a:ea typeface="Arial" charset="0"/>
                <a:cs typeface="Arial" charset="0"/>
              </a:defRPr>
            </a:lvl1pPr>
          </a:lstStyle>
          <a:p>
            <a:r>
              <a:rPr lang="en-US"/>
              <a:t>Click icon to add picture</a:t>
            </a:r>
          </a:p>
        </p:txBody>
      </p:sp>
      <p:sp>
        <p:nvSpPr>
          <p:cNvPr id="12" name="Text Placeholder 18"/>
          <p:cNvSpPr>
            <a:spLocks noGrp="1"/>
          </p:cNvSpPr>
          <p:nvPr>
            <p:ph type="body" sz="quarter" idx="18"/>
          </p:nvPr>
        </p:nvSpPr>
        <p:spPr>
          <a:xfrm>
            <a:off x="9242106" y="3705698"/>
            <a:ext cx="2492694"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icture Placeholder 9"/>
          <p:cNvSpPr>
            <a:spLocks noGrp="1"/>
          </p:cNvSpPr>
          <p:nvPr>
            <p:ph type="pic" sz="quarter" idx="19"/>
          </p:nvPr>
        </p:nvSpPr>
        <p:spPr>
          <a:xfrm>
            <a:off x="9242106" y="1981220"/>
            <a:ext cx="2492693" cy="1724478"/>
          </a:xfrm>
          <a:prstGeom prst="rect">
            <a:avLst/>
          </a:prstGeom>
        </p:spPr>
        <p:txBody>
          <a:bodyPr/>
          <a:lstStyle>
            <a:lvl1pPr>
              <a:defRPr sz="1600" b="1">
                <a:solidFill>
                  <a:schemeClr val="tx1"/>
                </a:solidFill>
                <a:latin typeface="Arial" charset="0"/>
                <a:ea typeface="Arial" charset="0"/>
                <a:cs typeface="Arial" charset="0"/>
              </a:defRPr>
            </a:lvl1pPr>
          </a:lstStyle>
          <a:p>
            <a:r>
              <a:rPr lang="en-US"/>
              <a:t>Click icon to add picture</a:t>
            </a:r>
          </a:p>
        </p:txBody>
      </p:sp>
      <p:sp>
        <p:nvSpPr>
          <p:cNvPr id="18" name="Text Placeholder 18"/>
          <p:cNvSpPr>
            <a:spLocks noGrp="1"/>
          </p:cNvSpPr>
          <p:nvPr>
            <p:ph type="body" sz="quarter" idx="20"/>
          </p:nvPr>
        </p:nvSpPr>
        <p:spPr>
          <a:xfrm>
            <a:off x="3394076" y="3705698"/>
            <a:ext cx="2492694"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Picture Placeholder 9"/>
          <p:cNvSpPr>
            <a:spLocks noGrp="1"/>
          </p:cNvSpPr>
          <p:nvPr>
            <p:ph type="pic" sz="quarter" idx="21"/>
          </p:nvPr>
        </p:nvSpPr>
        <p:spPr>
          <a:xfrm>
            <a:off x="3388677" y="1981220"/>
            <a:ext cx="2492693" cy="1724478"/>
          </a:xfrm>
          <a:prstGeom prst="rect">
            <a:avLst/>
          </a:prstGeom>
        </p:spPr>
        <p:txBody>
          <a:bodyPr/>
          <a:lstStyle>
            <a:lvl1pPr>
              <a:defRPr sz="1600" b="1">
                <a:solidFill>
                  <a:schemeClr val="tx1"/>
                </a:solidFill>
                <a:latin typeface="Arial" charset="0"/>
                <a:ea typeface="Arial" charset="0"/>
                <a:cs typeface="Arial" charset="0"/>
              </a:defRPr>
            </a:lvl1pPr>
          </a:lstStyle>
          <a:p>
            <a:r>
              <a:rPr lang="en-US"/>
              <a:t>Click icon to add picture</a:t>
            </a:r>
          </a:p>
        </p:txBody>
      </p:sp>
      <p:sp>
        <p:nvSpPr>
          <p:cNvPr id="23" name="Text Placeholder 18"/>
          <p:cNvSpPr>
            <a:spLocks noGrp="1"/>
          </p:cNvSpPr>
          <p:nvPr>
            <p:ph type="body" sz="quarter" idx="22"/>
          </p:nvPr>
        </p:nvSpPr>
        <p:spPr>
          <a:xfrm>
            <a:off x="6321426" y="3705698"/>
            <a:ext cx="2492694"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Picture Placeholder 9"/>
          <p:cNvSpPr>
            <a:spLocks noGrp="1"/>
          </p:cNvSpPr>
          <p:nvPr>
            <p:ph type="pic" sz="quarter" idx="23"/>
          </p:nvPr>
        </p:nvSpPr>
        <p:spPr>
          <a:xfrm>
            <a:off x="6330952" y="1981220"/>
            <a:ext cx="2492693" cy="1724478"/>
          </a:xfrm>
          <a:prstGeom prst="rect">
            <a:avLst/>
          </a:prstGeom>
        </p:spPr>
        <p:txBody>
          <a:bodyPr/>
          <a:lstStyle>
            <a:lvl1pPr>
              <a:defRPr sz="1600" b="1">
                <a:solidFill>
                  <a:schemeClr val="tx1"/>
                </a:solidFill>
                <a:latin typeface="Arial" charset="0"/>
                <a:ea typeface="Arial" charset="0"/>
                <a:cs typeface="Arial" charset="0"/>
              </a:defRPr>
            </a:lvl1pPr>
          </a:lstStyle>
          <a:p>
            <a:r>
              <a:rPr lang="en-US"/>
              <a:t>Click icon to add picture</a:t>
            </a:r>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_Biography 2 people">
    <p:spTree>
      <p:nvGrpSpPr>
        <p:cNvPr id="1" name=""/>
        <p:cNvGrpSpPr/>
        <p:nvPr/>
      </p:nvGrpSpPr>
      <p:grpSpPr>
        <a:xfrm>
          <a:off x="0" y="0"/>
          <a:ext cx="0" cy="0"/>
          <a:chOff x="0" y="0"/>
          <a:chExt cx="0" cy="0"/>
        </a:xfrm>
      </p:grpSpPr>
      <p:sp>
        <p:nvSpPr>
          <p:cNvPr id="16" name="object 4">
            <a:extLst>
              <a:ext uri="{FF2B5EF4-FFF2-40B4-BE49-F238E27FC236}">
                <a16:creationId xmlns:a16="http://schemas.microsoft.com/office/drawing/2014/main" id="{7F9FC0C4-E1A9-4533-84B3-DA52A1F892A5}"/>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chemeClr val="accent3"/>
          </a:solidFill>
        </p:spPr>
        <p:txBody>
          <a:bodyPr wrap="square" lIns="0" tIns="0" rIns="0" bIns="0" rtlCol="0"/>
          <a:lstStyle/>
          <a:p>
            <a:endParaRPr dirty="0">
              <a:latin typeface="Arial" charset="0"/>
            </a:endParaRPr>
          </a:p>
        </p:txBody>
      </p:sp>
      <p:sp>
        <p:nvSpPr>
          <p:cNvPr id="21" name="object 3">
            <a:extLst>
              <a:ext uri="{FF2B5EF4-FFF2-40B4-BE49-F238E27FC236}">
                <a16:creationId xmlns:a16="http://schemas.microsoft.com/office/drawing/2014/main" id="{524B1F35-CAA8-41F0-AC0F-A58D5420A413}"/>
              </a:ext>
            </a:extLst>
          </p:cNvPr>
          <p:cNvSpPr/>
          <p:nvPr userDrawn="1"/>
        </p:nvSpPr>
        <p:spPr>
          <a:xfrm>
            <a:off x="0" y="1"/>
            <a:ext cx="8318500" cy="1647568"/>
          </a:xfrm>
          <a:custGeom>
            <a:avLst/>
            <a:gdLst/>
            <a:ahLst/>
            <a:cxnLst/>
            <a:rect l="l" t="t" r="r" b="b"/>
            <a:pathLst>
              <a:path w="8318500" h="1800225">
                <a:moveTo>
                  <a:pt x="0" y="1799996"/>
                </a:moveTo>
                <a:lnTo>
                  <a:pt x="8318474" y="1799996"/>
                </a:lnTo>
                <a:lnTo>
                  <a:pt x="8318474" y="0"/>
                </a:lnTo>
                <a:lnTo>
                  <a:pt x="0" y="0"/>
                </a:lnTo>
                <a:lnTo>
                  <a:pt x="0" y="1799996"/>
                </a:lnTo>
                <a:close/>
              </a:path>
            </a:pathLst>
          </a:custGeom>
          <a:solidFill>
            <a:schemeClr val="accent3"/>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9" name="Text Placeholder 18"/>
          <p:cNvSpPr>
            <a:spLocks noGrp="1"/>
          </p:cNvSpPr>
          <p:nvPr>
            <p:ph type="body" sz="quarter" idx="12"/>
          </p:nvPr>
        </p:nvSpPr>
        <p:spPr>
          <a:xfrm>
            <a:off x="457200" y="3705698"/>
            <a:ext cx="2492694"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1"/>
          </p:nvPr>
        </p:nvSpPr>
        <p:spPr>
          <a:xfrm>
            <a:off x="457200" y="873021"/>
            <a:ext cx="7620000" cy="516726"/>
          </a:xfrm>
          <a:prstGeom prst="rect">
            <a:avLst/>
          </a:prstGeom>
        </p:spPr>
        <p:txBody>
          <a:bodyPr lIns="0" tIns="0" rIns="0" bIns="0"/>
          <a:lstStyle>
            <a:lvl1pPr>
              <a:spcAft>
                <a:spcPts val="2000"/>
              </a:spcAft>
              <a:defRPr sz="2800" b="1">
                <a:solidFill>
                  <a:schemeClr val="bg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20" name="Title 19"/>
          <p:cNvSpPr>
            <a:spLocks noGrp="1"/>
          </p:cNvSpPr>
          <p:nvPr>
            <p:ph type="title"/>
          </p:nvPr>
        </p:nvSpPr>
        <p:spPr>
          <a:xfrm>
            <a:off x="457200" y="429309"/>
            <a:ext cx="7620000" cy="430887"/>
          </a:xfrm>
        </p:spPr>
        <p:txBody>
          <a:bodyPr/>
          <a:lstStyle>
            <a:lvl1pPr>
              <a:defRPr>
                <a:solidFill>
                  <a:schemeClr val="bg1"/>
                </a:solidFill>
              </a:defRPr>
            </a:lvl1pPr>
          </a:lstStyle>
          <a:p>
            <a:r>
              <a:rPr lang="en-US"/>
              <a:t>Click to edit Master title style</a:t>
            </a:r>
            <a:endParaRPr lang="en-US" dirty="0"/>
          </a:p>
        </p:txBody>
      </p:sp>
      <p:sp>
        <p:nvSpPr>
          <p:cNvPr id="2" name="Date Placeholder 1"/>
          <p:cNvSpPr>
            <a:spLocks noGrp="1"/>
          </p:cNvSpPr>
          <p:nvPr>
            <p:ph type="dt" sz="half" idx="15"/>
          </p:nvPr>
        </p:nvSpPr>
        <p:spPr/>
        <p:txBody>
          <a:bodyPr/>
          <a:lstStyle/>
          <a:p>
            <a:fld id="{42F41866-8C31-49F1-A394-096FFD11FCC7}" type="datetime4">
              <a:rPr lang="en-GB" smtClean="0"/>
              <a:t>09 February 2021</a:t>
            </a:fld>
            <a:endParaRPr lang="en-US" dirty="0"/>
          </a:p>
        </p:txBody>
      </p:sp>
      <p:sp>
        <p:nvSpPr>
          <p:cNvPr id="3" name="Footer Placeholder 2"/>
          <p:cNvSpPr>
            <a:spLocks noGrp="1"/>
          </p:cNvSpPr>
          <p:nvPr>
            <p:ph type="ftr" sz="quarter" idx="16"/>
          </p:nvPr>
        </p:nvSpPr>
        <p:spPr/>
        <p:txBody>
          <a:bodyPr/>
          <a:lstStyle>
            <a:lvl1pPr>
              <a:defRPr b="0" i="0">
                <a:latin typeface="Arial" charset="0"/>
                <a:ea typeface="Arial" charset="0"/>
                <a:cs typeface="Arial" charset="0"/>
              </a:defRPr>
            </a:lvl1pPr>
          </a:lstStyle>
          <a:p>
            <a:r>
              <a:rPr lang="de-DE"/>
              <a:t>2020 © Harneys</a:t>
            </a:r>
            <a:endParaRPr lang="en-US" dirty="0"/>
          </a:p>
        </p:txBody>
      </p:sp>
      <p:sp>
        <p:nvSpPr>
          <p:cNvPr id="10" name="Picture Placeholder 9"/>
          <p:cNvSpPr>
            <a:spLocks noGrp="1"/>
          </p:cNvSpPr>
          <p:nvPr>
            <p:ph type="pic" sz="quarter" idx="17"/>
          </p:nvPr>
        </p:nvSpPr>
        <p:spPr>
          <a:xfrm>
            <a:off x="457200" y="1981220"/>
            <a:ext cx="2492693" cy="1724478"/>
          </a:xfrm>
          <a:prstGeom prst="rect">
            <a:avLst/>
          </a:prstGeom>
        </p:spPr>
        <p:txBody>
          <a:bodyPr/>
          <a:lstStyle>
            <a:lvl1pPr>
              <a:defRPr sz="1600" b="1">
                <a:solidFill>
                  <a:schemeClr val="tx1"/>
                </a:solidFill>
                <a:latin typeface="Arial" charset="0"/>
                <a:ea typeface="Arial" charset="0"/>
                <a:cs typeface="Arial" charset="0"/>
              </a:defRPr>
            </a:lvl1pPr>
          </a:lstStyle>
          <a:p>
            <a:r>
              <a:rPr lang="en-US"/>
              <a:t>Click icon to add picture</a:t>
            </a:r>
          </a:p>
        </p:txBody>
      </p:sp>
      <p:sp>
        <p:nvSpPr>
          <p:cNvPr id="12" name="Text Placeholder 18"/>
          <p:cNvSpPr>
            <a:spLocks noGrp="1"/>
          </p:cNvSpPr>
          <p:nvPr>
            <p:ph type="body" sz="quarter" idx="18"/>
          </p:nvPr>
        </p:nvSpPr>
        <p:spPr>
          <a:xfrm>
            <a:off x="9242106" y="3705698"/>
            <a:ext cx="2492694"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icture Placeholder 9"/>
          <p:cNvSpPr>
            <a:spLocks noGrp="1"/>
          </p:cNvSpPr>
          <p:nvPr>
            <p:ph type="pic" sz="quarter" idx="19"/>
          </p:nvPr>
        </p:nvSpPr>
        <p:spPr>
          <a:xfrm>
            <a:off x="9242106" y="1981220"/>
            <a:ext cx="2492693" cy="1724478"/>
          </a:xfrm>
          <a:prstGeom prst="rect">
            <a:avLst/>
          </a:prstGeom>
        </p:spPr>
        <p:txBody>
          <a:bodyPr/>
          <a:lstStyle>
            <a:lvl1pPr>
              <a:defRPr sz="1600" b="1">
                <a:solidFill>
                  <a:schemeClr val="tx1"/>
                </a:solidFill>
                <a:latin typeface="Arial" charset="0"/>
                <a:ea typeface="Arial" charset="0"/>
                <a:cs typeface="Arial" charset="0"/>
              </a:defRPr>
            </a:lvl1pPr>
          </a:lstStyle>
          <a:p>
            <a:r>
              <a:rPr lang="en-US"/>
              <a:t>Click icon to add picture</a:t>
            </a:r>
          </a:p>
        </p:txBody>
      </p:sp>
      <p:sp>
        <p:nvSpPr>
          <p:cNvPr id="18" name="Text Placeholder 18"/>
          <p:cNvSpPr>
            <a:spLocks noGrp="1"/>
          </p:cNvSpPr>
          <p:nvPr>
            <p:ph type="body" sz="quarter" idx="20"/>
          </p:nvPr>
        </p:nvSpPr>
        <p:spPr>
          <a:xfrm>
            <a:off x="3394076" y="3705698"/>
            <a:ext cx="2492694"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Picture Placeholder 9"/>
          <p:cNvSpPr>
            <a:spLocks noGrp="1"/>
          </p:cNvSpPr>
          <p:nvPr>
            <p:ph type="pic" sz="quarter" idx="21"/>
          </p:nvPr>
        </p:nvSpPr>
        <p:spPr>
          <a:xfrm>
            <a:off x="3388677" y="1981220"/>
            <a:ext cx="2492693" cy="1724478"/>
          </a:xfrm>
          <a:prstGeom prst="rect">
            <a:avLst/>
          </a:prstGeom>
        </p:spPr>
        <p:txBody>
          <a:bodyPr/>
          <a:lstStyle>
            <a:lvl1pPr>
              <a:defRPr sz="1600" b="1">
                <a:solidFill>
                  <a:schemeClr val="tx1"/>
                </a:solidFill>
                <a:latin typeface="Arial" charset="0"/>
                <a:ea typeface="Arial" charset="0"/>
                <a:cs typeface="Arial" charset="0"/>
              </a:defRPr>
            </a:lvl1pPr>
          </a:lstStyle>
          <a:p>
            <a:r>
              <a:rPr lang="en-US"/>
              <a:t>Click icon to add picture</a:t>
            </a:r>
          </a:p>
        </p:txBody>
      </p:sp>
      <p:sp>
        <p:nvSpPr>
          <p:cNvPr id="23" name="Text Placeholder 18"/>
          <p:cNvSpPr>
            <a:spLocks noGrp="1"/>
          </p:cNvSpPr>
          <p:nvPr>
            <p:ph type="body" sz="quarter" idx="22"/>
          </p:nvPr>
        </p:nvSpPr>
        <p:spPr>
          <a:xfrm>
            <a:off x="6321426" y="3705698"/>
            <a:ext cx="2492694"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Picture Placeholder 9"/>
          <p:cNvSpPr>
            <a:spLocks noGrp="1"/>
          </p:cNvSpPr>
          <p:nvPr>
            <p:ph type="pic" sz="quarter" idx="23"/>
          </p:nvPr>
        </p:nvSpPr>
        <p:spPr>
          <a:xfrm>
            <a:off x="6330952" y="1981220"/>
            <a:ext cx="2492693" cy="1724478"/>
          </a:xfrm>
          <a:prstGeom prst="rect">
            <a:avLst/>
          </a:prstGeom>
        </p:spPr>
        <p:txBody>
          <a:bodyPr/>
          <a:lstStyle>
            <a:lvl1pPr>
              <a:defRPr sz="1600" b="1">
                <a:solidFill>
                  <a:schemeClr val="tx1"/>
                </a:solidFill>
                <a:latin typeface="Arial" charset="0"/>
                <a:ea typeface="Arial" charset="0"/>
                <a:cs typeface="Arial" charset="0"/>
              </a:defRPr>
            </a:lvl1pPr>
          </a:lstStyle>
          <a:p>
            <a:r>
              <a:rPr lang="en-US"/>
              <a:t>Click icon to add picture</a:t>
            </a:r>
          </a:p>
        </p:txBody>
      </p:sp>
    </p:spTree>
    <p:extLst>
      <p:ext uri="{BB962C8B-B14F-4D97-AF65-F5344CB8AC3E}">
        <p14:creationId xmlns:p14="http://schemas.microsoft.com/office/powerpoint/2010/main" val="730836706"/>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Biography 2 people">
    <p:spTree>
      <p:nvGrpSpPr>
        <p:cNvPr id="1" name=""/>
        <p:cNvGrpSpPr/>
        <p:nvPr/>
      </p:nvGrpSpPr>
      <p:grpSpPr>
        <a:xfrm>
          <a:off x="0" y="0"/>
          <a:ext cx="0" cy="0"/>
          <a:chOff x="0" y="0"/>
          <a:chExt cx="0" cy="0"/>
        </a:xfrm>
      </p:grpSpPr>
      <p:sp>
        <p:nvSpPr>
          <p:cNvPr id="16" name="object 4">
            <a:extLst>
              <a:ext uri="{FF2B5EF4-FFF2-40B4-BE49-F238E27FC236}">
                <a16:creationId xmlns:a16="http://schemas.microsoft.com/office/drawing/2014/main" id="{7F9FC0C4-E1A9-4533-84B3-DA52A1F892A5}"/>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chemeClr val="accent4"/>
          </a:solidFill>
        </p:spPr>
        <p:txBody>
          <a:bodyPr wrap="square" lIns="0" tIns="0" rIns="0" bIns="0" rtlCol="0"/>
          <a:lstStyle/>
          <a:p>
            <a:endParaRPr dirty="0">
              <a:latin typeface="Arial" charset="0"/>
            </a:endParaRPr>
          </a:p>
        </p:txBody>
      </p:sp>
      <p:sp>
        <p:nvSpPr>
          <p:cNvPr id="21" name="object 3">
            <a:extLst>
              <a:ext uri="{FF2B5EF4-FFF2-40B4-BE49-F238E27FC236}">
                <a16:creationId xmlns:a16="http://schemas.microsoft.com/office/drawing/2014/main" id="{524B1F35-CAA8-41F0-AC0F-A58D5420A413}"/>
              </a:ext>
            </a:extLst>
          </p:cNvPr>
          <p:cNvSpPr/>
          <p:nvPr userDrawn="1"/>
        </p:nvSpPr>
        <p:spPr>
          <a:xfrm>
            <a:off x="0" y="1"/>
            <a:ext cx="8318500" cy="1647568"/>
          </a:xfrm>
          <a:custGeom>
            <a:avLst/>
            <a:gdLst/>
            <a:ahLst/>
            <a:cxnLst/>
            <a:rect l="l" t="t" r="r" b="b"/>
            <a:pathLst>
              <a:path w="8318500" h="1800225">
                <a:moveTo>
                  <a:pt x="0" y="1799996"/>
                </a:moveTo>
                <a:lnTo>
                  <a:pt x="8318474" y="1799996"/>
                </a:lnTo>
                <a:lnTo>
                  <a:pt x="8318474" y="0"/>
                </a:lnTo>
                <a:lnTo>
                  <a:pt x="0" y="0"/>
                </a:lnTo>
                <a:lnTo>
                  <a:pt x="0" y="1799996"/>
                </a:lnTo>
                <a:close/>
              </a:path>
            </a:pathLst>
          </a:custGeom>
          <a:solidFill>
            <a:srgbClr val="00C6B1"/>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9" name="Text Placeholder 18"/>
          <p:cNvSpPr>
            <a:spLocks noGrp="1"/>
          </p:cNvSpPr>
          <p:nvPr>
            <p:ph type="body" sz="quarter" idx="12"/>
          </p:nvPr>
        </p:nvSpPr>
        <p:spPr>
          <a:xfrm>
            <a:off x="457200" y="3705698"/>
            <a:ext cx="2492694"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1"/>
          </p:nvPr>
        </p:nvSpPr>
        <p:spPr>
          <a:xfrm>
            <a:off x="457200" y="873021"/>
            <a:ext cx="7620000" cy="516726"/>
          </a:xfrm>
          <a:prstGeom prst="rect">
            <a:avLst/>
          </a:prstGeom>
        </p:spPr>
        <p:txBody>
          <a:bodyPr lIns="0" tIns="0" rIns="0" bIns="0"/>
          <a:lstStyle>
            <a:lvl1pPr>
              <a:spcAft>
                <a:spcPts val="2000"/>
              </a:spcAft>
              <a:defRPr sz="2800" b="1">
                <a:solidFill>
                  <a:schemeClr val="bg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20" name="Title 19"/>
          <p:cNvSpPr>
            <a:spLocks noGrp="1"/>
          </p:cNvSpPr>
          <p:nvPr>
            <p:ph type="title"/>
          </p:nvPr>
        </p:nvSpPr>
        <p:spPr>
          <a:xfrm>
            <a:off x="457200" y="429309"/>
            <a:ext cx="7620000" cy="430887"/>
          </a:xfrm>
        </p:spPr>
        <p:txBody>
          <a:bodyPr/>
          <a:lstStyle>
            <a:lvl1pPr>
              <a:defRPr>
                <a:solidFill>
                  <a:schemeClr val="bg1"/>
                </a:solidFill>
              </a:defRPr>
            </a:lvl1pPr>
          </a:lstStyle>
          <a:p>
            <a:r>
              <a:rPr lang="en-US"/>
              <a:t>Click to edit Master title style</a:t>
            </a:r>
            <a:endParaRPr lang="en-US" dirty="0"/>
          </a:p>
        </p:txBody>
      </p:sp>
      <p:sp>
        <p:nvSpPr>
          <p:cNvPr id="2" name="Date Placeholder 1"/>
          <p:cNvSpPr>
            <a:spLocks noGrp="1"/>
          </p:cNvSpPr>
          <p:nvPr>
            <p:ph type="dt" sz="half" idx="15"/>
          </p:nvPr>
        </p:nvSpPr>
        <p:spPr/>
        <p:txBody>
          <a:bodyPr/>
          <a:lstStyle/>
          <a:p>
            <a:fld id="{3EF01FB8-149D-41D5-8550-A5C8C45CA404}" type="datetime4">
              <a:rPr lang="en-GB" smtClean="0"/>
              <a:t>09 February 2021</a:t>
            </a:fld>
            <a:endParaRPr lang="en-US" dirty="0"/>
          </a:p>
        </p:txBody>
      </p:sp>
      <p:sp>
        <p:nvSpPr>
          <p:cNvPr id="3" name="Footer Placeholder 2"/>
          <p:cNvSpPr>
            <a:spLocks noGrp="1"/>
          </p:cNvSpPr>
          <p:nvPr>
            <p:ph type="ftr" sz="quarter" idx="16"/>
          </p:nvPr>
        </p:nvSpPr>
        <p:spPr/>
        <p:txBody>
          <a:bodyPr/>
          <a:lstStyle>
            <a:lvl1pPr>
              <a:defRPr b="0" i="0">
                <a:latin typeface="Arial" charset="0"/>
                <a:ea typeface="Arial" charset="0"/>
                <a:cs typeface="Arial" charset="0"/>
              </a:defRPr>
            </a:lvl1pPr>
          </a:lstStyle>
          <a:p>
            <a:r>
              <a:rPr lang="de-DE"/>
              <a:t>2020 © Harneys</a:t>
            </a:r>
            <a:endParaRPr lang="en-US" dirty="0"/>
          </a:p>
        </p:txBody>
      </p:sp>
      <p:sp>
        <p:nvSpPr>
          <p:cNvPr id="10" name="Picture Placeholder 9"/>
          <p:cNvSpPr>
            <a:spLocks noGrp="1"/>
          </p:cNvSpPr>
          <p:nvPr>
            <p:ph type="pic" sz="quarter" idx="17"/>
          </p:nvPr>
        </p:nvSpPr>
        <p:spPr>
          <a:xfrm>
            <a:off x="457200" y="1981220"/>
            <a:ext cx="2492693" cy="1724478"/>
          </a:xfrm>
          <a:prstGeom prst="rect">
            <a:avLst/>
          </a:prstGeom>
        </p:spPr>
        <p:txBody>
          <a:bodyPr/>
          <a:lstStyle>
            <a:lvl1pPr>
              <a:defRPr sz="1600" b="1">
                <a:solidFill>
                  <a:schemeClr val="tx1"/>
                </a:solidFill>
                <a:latin typeface="Arial" charset="0"/>
                <a:ea typeface="Arial" charset="0"/>
                <a:cs typeface="Arial" charset="0"/>
              </a:defRPr>
            </a:lvl1pPr>
          </a:lstStyle>
          <a:p>
            <a:r>
              <a:rPr lang="en-US"/>
              <a:t>Click icon to add picture</a:t>
            </a:r>
          </a:p>
        </p:txBody>
      </p:sp>
      <p:sp>
        <p:nvSpPr>
          <p:cNvPr id="12" name="Text Placeholder 18"/>
          <p:cNvSpPr>
            <a:spLocks noGrp="1"/>
          </p:cNvSpPr>
          <p:nvPr>
            <p:ph type="body" sz="quarter" idx="18"/>
          </p:nvPr>
        </p:nvSpPr>
        <p:spPr>
          <a:xfrm>
            <a:off x="9242106" y="3705698"/>
            <a:ext cx="2492694"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icture Placeholder 9"/>
          <p:cNvSpPr>
            <a:spLocks noGrp="1"/>
          </p:cNvSpPr>
          <p:nvPr>
            <p:ph type="pic" sz="quarter" idx="19"/>
          </p:nvPr>
        </p:nvSpPr>
        <p:spPr>
          <a:xfrm>
            <a:off x="9242106" y="1981220"/>
            <a:ext cx="2492693" cy="1724478"/>
          </a:xfrm>
          <a:prstGeom prst="rect">
            <a:avLst/>
          </a:prstGeom>
        </p:spPr>
        <p:txBody>
          <a:bodyPr/>
          <a:lstStyle>
            <a:lvl1pPr>
              <a:defRPr sz="1600" b="1">
                <a:solidFill>
                  <a:schemeClr val="tx1"/>
                </a:solidFill>
                <a:latin typeface="Arial" charset="0"/>
                <a:ea typeface="Arial" charset="0"/>
                <a:cs typeface="Arial" charset="0"/>
              </a:defRPr>
            </a:lvl1pPr>
          </a:lstStyle>
          <a:p>
            <a:r>
              <a:rPr lang="en-US"/>
              <a:t>Click icon to add picture</a:t>
            </a:r>
          </a:p>
        </p:txBody>
      </p:sp>
      <p:sp>
        <p:nvSpPr>
          <p:cNvPr id="18" name="Text Placeholder 18"/>
          <p:cNvSpPr>
            <a:spLocks noGrp="1"/>
          </p:cNvSpPr>
          <p:nvPr>
            <p:ph type="body" sz="quarter" idx="20"/>
          </p:nvPr>
        </p:nvSpPr>
        <p:spPr>
          <a:xfrm>
            <a:off x="3394076" y="3705698"/>
            <a:ext cx="2492694"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Picture Placeholder 9"/>
          <p:cNvSpPr>
            <a:spLocks noGrp="1"/>
          </p:cNvSpPr>
          <p:nvPr>
            <p:ph type="pic" sz="quarter" idx="21"/>
          </p:nvPr>
        </p:nvSpPr>
        <p:spPr>
          <a:xfrm>
            <a:off x="3388677" y="1981220"/>
            <a:ext cx="2492693" cy="1724478"/>
          </a:xfrm>
          <a:prstGeom prst="rect">
            <a:avLst/>
          </a:prstGeom>
        </p:spPr>
        <p:txBody>
          <a:bodyPr/>
          <a:lstStyle>
            <a:lvl1pPr>
              <a:defRPr sz="1600" b="1">
                <a:solidFill>
                  <a:schemeClr val="tx1"/>
                </a:solidFill>
                <a:latin typeface="Arial" charset="0"/>
                <a:ea typeface="Arial" charset="0"/>
                <a:cs typeface="Arial" charset="0"/>
              </a:defRPr>
            </a:lvl1pPr>
          </a:lstStyle>
          <a:p>
            <a:r>
              <a:rPr lang="en-US"/>
              <a:t>Click icon to add picture</a:t>
            </a:r>
          </a:p>
        </p:txBody>
      </p:sp>
      <p:sp>
        <p:nvSpPr>
          <p:cNvPr id="23" name="Text Placeholder 18"/>
          <p:cNvSpPr>
            <a:spLocks noGrp="1"/>
          </p:cNvSpPr>
          <p:nvPr>
            <p:ph type="body" sz="quarter" idx="22"/>
          </p:nvPr>
        </p:nvSpPr>
        <p:spPr>
          <a:xfrm>
            <a:off x="6321426" y="3705698"/>
            <a:ext cx="2492694"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Picture Placeholder 9"/>
          <p:cNvSpPr>
            <a:spLocks noGrp="1"/>
          </p:cNvSpPr>
          <p:nvPr>
            <p:ph type="pic" sz="quarter" idx="23"/>
          </p:nvPr>
        </p:nvSpPr>
        <p:spPr>
          <a:xfrm>
            <a:off x="6330952" y="1981220"/>
            <a:ext cx="2492693" cy="1724478"/>
          </a:xfrm>
          <a:prstGeom prst="rect">
            <a:avLst/>
          </a:prstGeom>
        </p:spPr>
        <p:txBody>
          <a:bodyPr/>
          <a:lstStyle>
            <a:lvl1pPr>
              <a:defRPr sz="1600" b="1">
                <a:solidFill>
                  <a:schemeClr val="tx1"/>
                </a:solidFill>
                <a:latin typeface="Arial" charset="0"/>
                <a:ea typeface="Arial" charset="0"/>
                <a:cs typeface="Arial" charset="0"/>
              </a:defRPr>
            </a:lvl1pPr>
          </a:lstStyle>
          <a:p>
            <a:r>
              <a:rPr lang="en-US"/>
              <a:t>Click icon to add picture</a:t>
            </a:r>
          </a:p>
        </p:txBody>
      </p:sp>
    </p:spTree>
    <p:extLst>
      <p:ext uri="{BB962C8B-B14F-4D97-AF65-F5344CB8AC3E}">
        <p14:creationId xmlns:p14="http://schemas.microsoft.com/office/powerpoint/2010/main" val="1106569095"/>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Biography 2 people">
    <p:spTree>
      <p:nvGrpSpPr>
        <p:cNvPr id="1" name=""/>
        <p:cNvGrpSpPr/>
        <p:nvPr/>
      </p:nvGrpSpPr>
      <p:grpSpPr>
        <a:xfrm>
          <a:off x="0" y="0"/>
          <a:ext cx="0" cy="0"/>
          <a:chOff x="0" y="0"/>
          <a:chExt cx="0" cy="0"/>
        </a:xfrm>
      </p:grpSpPr>
      <p:sp>
        <p:nvSpPr>
          <p:cNvPr id="16" name="object 4">
            <a:extLst>
              <a:ext uri="{FF2B5EF4-FFF2-40B4-BE49-F238E27FC236}">
                <a16:creationId xmlns:a16="http://schemas.microsoft.com/office/drawing/2014/main" id="{7F9FC0C4-E1A9-4533-84B3-DA52A1F892A5}"/>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chemeClr val="accent5"/>
          </a:solidFill>
        </p:spPr>
        <p:txBody>
          <a:bodyPr wrap="square" lIns="0" tIns="0" rIns="0" bIns="0" rtlCol="0"/>
          <a:lstStyle/>
          <a:p>
            <a:endParaRPr dirty="0">
              <a:latin typeface="Arial" charset="0"/>
            </a:endParaRPr>
          </a:p>
        </p:txBody>
      </p:sp>
      <p:sp>
        <p:nvSpPr>
          <p:cNvPr id="21" name="object 3">
            <a:extLst>
              <a:ext uri="{FF2B5EF4-FFF2-40B4-BE49-F238E27FC236}">
                <a16:creationId xmlns:a16="http://schemas.microsoft.com/office/drawing/2014/main" id="{524B1F35-CAA8-41F0-AC0F-A58D5420A413}"/>
              </a:ext>
            </a:extLst>
          </p:cNvPr>
          <p:cNvSpPr/>
          <p:nvPr userDrawn="1"/>
        </p:nvSpPr>
        <p:spPr>
          <a:xfrm>
            <a:off x="0" y="1"/>
            <a:ext cx="8318500" cy="1647568"/>
          </a:xfrm>
          <a:custGeom>
            <a:avLst/>
            <a:gdLst/>
            <a:ahLst/>
            <a:cxnLst/>
            <a:rect l="l" t="t" r="r" b="b"/>
            <a:pathLst>
              <a:path w="8318500" h="1800225">
                <a:moveTo>
                  <a:pt x="0" y="1799996"/>
                </a:moveTo>
                <a:lnTo>
                  <a:pt x="8318474" y="1799996"/>
                </a:lnTo>
                <a:lnTo>
                  <a:pt x="8318474" y="0"/>
                </a:lnTo>
                <a:lnTo>
                  <a:pt x="0" y="0"/>
                </a:lnTo>
                <a:lnTo>
                  <a:pt x="0" y="1799996"/>
                </a:lnTo>
                <a:close/>
              </a:path>
            </a:pathLst>
          </a:custGeom>
          <a:solidFill>
            <a:srgbClr val="C79CD3"/>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9" name="Text Placeholder 18"/>
          <p:cNvSpPr>
            <a:spLocks noGrp="1"/>
          </p:cNvSpPr>
          <p:nvPr>
            <p:ph type="body" sz="quarter" idx="12"/>
          </p:nvPr>
        </p:nvSpPr>
        <p:spPr>
          <a:xfrm>
            <a:off x="457200" y="3705698"/>
            <a:ext cx="2492694"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1"/>
          </p:nvPr>
        </p:nvSpPr>
        <p:spPr>
          <a:xfrm>
            <a:off x="457200" y="873021"/>
            <a:ext cx="7620000" cy="516726"/>
          </a:xfrm>
          <a:prstGeom prst="rect">
            <a:avLst/>
          </a:prstGeom>
        </p:spPr>
        <p:txBody>
          <a:bodyPr lIns="0" tIns="0" rIns="0" bIns="0"/>
          <a:lstStyle>
            <a:lvl1pPr>
              <a:spcAft>
                <a:spcPts val="2000"/>
              </a:spcAft>
              <a:defRPr sz="2800" b="1">
                <a:solidFill>
                  <a:schemeClr val="bg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20" name="Title 19"/>
          <p:cNvSpPr>
            <a:spLocks noGrp="1"/>
          </p:cNvSpPr>
          <p:nvPr>
            <p:ph type="title"/>
          </p:nvPr>
        </p:nvSpPr>
        <p:spPr>
          <a:xfrm>
            <a:off x="457200" y="429309"/>
            <a:ext cx="7620000" cy="430887"/>
          </a:xfrm>
        </p:spPr>
        <p:txBody>
          <a:bodyPr/>
          <a:lstStyle>
            <a:lvl1pPr>
              <a:defRPr>
                <a:solidFill>
                  <a:schemeClr val="bg1"/>
                </a:solidFill>
              </a:defRPr>
            </a:lvl1pPr>
          </a:lstStyle>
          <a:p>
            <a:r>
              <a:rPr lang="en-US"/>
              <a:t>Click to edit Master title style</a:t>
            </a:r>
            <a:endParaRPr lang="en-US" dirty="0"/>
          </a:p>
        </p:txBody>
      </p:sp>
      <p:sp>
        <p:nvSpPr>
          <p:cNvPr id="2" name="Date Placeholder 1"/>
          <p:cNvSpPr>
            <a:spLocks noGrp="1"/>
          </p:cNvSpPr>
          <p:nvPr>
            <p:ph type="dt" sz="half" idx="15"/>
          </p:nvPr>
        </p:nvSpPr>
        <p:spPr/>
        <p:txBody>
          <a:bodyPr/>
          <a:lstStyle/>
          <a:p>
            <a:fld id="{7D730BBD-E2FB-4164-BA0A-60487E391AE2}" type="datetime4">
              <a:rPr lang="en-GB" smtClean="0"/>
              <a:t>09 February 2021</a:t>
            </a:fld>
            <a:endParaRPr lang="en-US" dirty="0"/>
          </a:p>
        </p:txBody>
      </p:sp>
      <p:sp>
        <p:nvSpPr>
          <p:cNvPr id="3" name="Footer Placeholder 2"/>
          <p:cNvSpPr>
            <a:spLocks noGrp="1"/>
          </p:cNvSpPr>
          <p:nvPr>
            <p:ph type="ftr" sz="quarter" idx="16"/>
          </p:nvPr>
        </p:nvSpPr>
        <p:spPr/>
        <p:txBody>
          <a:bodyPr/>
          <a:lstStyle>
            <a:lvl1pPr>
              <a:defRPr b="0" i="0">
                <a:latin typeface="Arial" charset="0"/>
                <a:ea typeface="Arial" charset="0"/>
                <a:cs typeface="Arial" charset="0"/>
              </a:defRPr>
            </a:lvl1pPr>
          </a:lstStyle>
          <a:p>
            <a:r>
              <a:rPr lang="de-DE"/>
              <a:t>2020 © Harneys</a:t>
            </a:r>
            <a:endParaRPr lang="en-US" dirty="0"/>
          </a:p>
        </p:txBody>
      </p:sp>
      <p:sp>
        <p:nvSpPr>
          <p:cNvPr id="10" name="Picture Placeholder 9"/>
          <p:cNvSpPr>
            <a:spLocks noGrp="1"/>
          </p:cNvSpPr>
          <p:nvPr>
            <p:ph type="pic" sz="quarter" idx="17"/>
          </p:nvPr>
        </p:nvSpPr>
        <p:spPr>
          <a:xfrm>
            <a:off x="457200" y="1981220"/>
            <a:ext cx="2492693" cy="1724478"/>
          </a:xfrm>
          <a:prstGeom prst="rect">
            <a:avLst/>
          </a:prstGeom>
        </p:spPr>
        <p:txBody>
          <a:bodyPr/>
          <a:lstStyle>
            <a:lvl1pPr>
              <a:defRPr sz="1600" b="1">
                <a:solidFill>
                  <a:schemeClr val="tx1"/>
                </a:solidFill>
                <a:latin typeface="Arial" charset="0"/>
                <a:ea typeface="Arial" charset="0"/>
                <a:cs typeface="Arial" charset="0"/>
              </a:defRPr>
            </a:lvl1pPr>
          </a:lstStyle>
          <a:p>
            <a:r>
              <a:rPr lang="en-US"/>
              <a:t>Click icon to add picture</a:t>
            </a:r>
          </a:p>
        </p:txBody>
      </p:sp>
      <p:sp>
        <p:nvSpPr>
          <p:cNvPr id="12" name="Text Placeholder 18"/>
          <p:cNvSpPr>
            <a:spLocks noGrp="1"/>
          </p:cNvSpPr>
          <p:nvPr>
            <p:ph type="body" sz="quarter" idx="18"/>
          </p:nvPr>
        </p:nvSpPr>
        <p:spPr>
          <a:xfrm>
            <a:off x="9242106" y="3705698"/>
            <a:ext cx="2492694"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icture Placeholder 9"/>
          <p:cNvSpPr>
            <a:spLocks noGrp="1"/>
          </p:cNvSpPr>
          <p:nvPr>
            <p:ph type="pic" sz="quarter" idx="19"/>
          </p:nvPr>
        </p:nvSpPr>
        <p:spPr>
          <a:xfrm>
            <a:off x="9242106" y="1981220"/>
            <a:ext cx="2492693" cy="1724478"/>
          </a:xfrm>
          <a:prstGeom prst="rect">
            <a:avLst/>
          </a:prstGeom>
        </p:spPr>
        <p:txBody>
          <a:bodyPr/>
          <a:lstStyle>
            <a:lvl1pPr>
              <a:defRPr sz="1600" b="1">
                <a:solidFill>
                  <a:schemeClr val="tx1"/>
                </a:solidFill>
                <a:latin typeface="Arial" charset="0"/>
                <a:ea typeface="Arial" charset="0"/>
                <a:cs typeface="Arial" charset="0"/>
              </a:defRPr>
            </a:lvl1pPr>
          </a:lstStyle>
          <a:p>
            <a:r>
              <a:rPr lang="en-US"/>
              <a:t>Click icon to add picture</a:t>
            </a:r>
          </a:p>
        </p:txBody>
      </p:sp>
      <p:sp>
        <p:nvSpPr>
          <p:cNvPr id="18" name="Text Placeholder 18"/>
          <p:cNvSpPr>
            <a:spLocks noGrp="1"/>
          </p:cNvSpPr>
          <p:nvPr>
            <p:ph type="body" sz="quarter" idx="20"/>
          </p:nvPr>
        </p:nvSpPr>
        <p:spPr>
          <a:xfrm>
            <a:off x="3394076" y="3705698"/>
            <a:ext cx="2492694"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Picture Placeholder 9"/>
          <p:cNvSpPr>
            <a:spLocks noGrp="1"/>
          </p:cNvSpPr>
          <p:nvPr>
            <p:ph type="pic" sz="quarter" idx="21"/>
          </p:nvPr>
        </p:nvSpPr>
        <p:spPr>
          <a:xfrm>
            <a:off x="3388677" y="1981220"/>
            <a:ext cx="2492693" cy="1724478"/>
          </a:xfrm>
          <a:prstGeom prst="rect">
            <a:avLst/>
          </a:prstGeom>
        </p:spPr>
        <p:txBody>
          <a:bodyPr/>
          <a:lstStyle>
            <a:lvl1pPr>
              <a:defRPr sz="1600" b="1">
                <a:solidFill>
                  <a:schemeClr val="tx1"/>
                </a:solidFill>
                <a:latin typeface="Arial" charset="0"/>
                <a:ea typeface="Arial" charset="0"/>
                <a:cs typeface="Arial" charset="0"/>
              </a:defRPr>
            </a:lvl1pPr>
          </a:lstStyle>
          <a:p>
            <a:r>
              <a:rPr lang="en-US"/>
              <a:t>Click icon to add picture</a:t>
            </a:r>
          </a:p>
        </p:txBody>
      </p:sp>
      <p:sp>
        <p:nvSpPr>
          <p:cNvPr id="23" name="Text Placeholder 18"/>
          <p:cNvSpPr>
            <a:spLocks noGrp="1"/>
          </p:cNvSpPr>
          <p:nvPr>
            <p:ph type="body" sz="quarter" idx="22"/>
          </p:nvPr>
        </p:nvSpPr>
        <p:spPr>
          <a:xfrm>
            <a:off x="6321426" y="3705698"/>
            <a:ext cx="2492694"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Picture Placeholder 9"/>
          <p:cNvSpPr>
            <a:spLocks noGrp="1"/>
          </p:cNvSpPr>
          <p:nvPr>
            <p:ph type="pic" sz="quarter" idx="23"/>
          </p:nvPr>
        </p:nvSpPr>
        <p:spPr>
          <a:xfrm>
            <a:off x="6330952" y="1981220"/>
            <a:ext cx="2492693" cy="1724478"/>
          </a:xfrm>
          <a:prstGeom prst="rect">
            <a:avLst/>
          </a:prstGeom>
        </p:spPr>
        <p:txBody>
          <a:bodyPr/>
          <a:lstStyle>
            <a:lvl1pPr>
              <a:defRPr sz="1600" b="1">
                <a:solidFill>
                  <a:schemeClr val="tx1"/>
                </a:solidFill>
                <a:latin typeface="Arial" charset="0"/>
                <a:ea typeface="Arial" charset="0"/>
                <a:cs typeface="Arial" charset="0"/>
              </a:defRPr>
            </a:lvl1pPr>
          </a:lstStyle>
          <a:p>
            <a:r>
              <a:rPr lang="en-US"/>
              <a:t>Click icon to add picture</a:t>
            </a:r>
          </a:p>
        </p:txBody>
      </p:sp>
    </p:spTree>
    <p:extLst>
      <p:ext uri="{BB962C8B-B14F-4D97-AF65-F5344CB8AC3E}">
        <p14:creationId xmlns:p14="http://schemas.microsoft.com/office/powerpoint/2010/main" val="853797921"/>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Biography">
    <p:spTree>
      <p:nvGrpSpPr>
        <p:cNvPr id="1" name=""/>
        <p:cNvGrpSpPr/>
        <p:nvPr/>
      </p:nvGrpSpPr>
      <p:grpSpPr>
        <a:xfrm>
          <a:off x="0" y="0"/>
          <a:ext cx="0" cy="0"/>
          <a:chOff x="0" y="0"/>
          <a:chExt cx="0" cy="0"/>
        </a:xfrm>
      </p:grpSpPr>
      <p:sp>
        <p:nvSpPr>
          <p:cNvPr id="11" name="object 4">
            <a:extLst>
              <a:ext uri="{FF2B5EF4-FFF2-40B4-BE49-F238E27FC236}">
                <a16:creationId xmlns:a16="http://schemas.microsoft.com/office/drawing/2014/main" id="{AF65BB68-EA6A-4697-956A-09740612085E}"/>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chemeClr val="tx1"/>
          </a:solidFill>
        </p:spPr>
        <p:txBody>
          <a:bodyPr wrap="square" lIns="0" tIns="0" rIns="0" bIns="0" rtlCol="0"/>
          <a:lstStyle/>
          <a:p>
            <a:endParaRPr dirty="0">
              <a:latin typeface="Arial" charset="0"/>
            </a:endParaRPr>
          </a:p>
        </p:txBody>
      </p:sp>
      <p:sp>
        <p:nvSpPr>
          <p:cNvPr id="12" name="object 3">
            <a:extLst>
              <a:ext uri="{FF2B5EF4-FFF2-40B4-BE49-F238E27FC236}">
                <a16:creationId xmlns:a16="http://schemas.microsoft.com/office/drawing/2014/main" id="{4D0528C9-C069-4067-8411-2C67BE7FC076}"/>
              </a:ext>
            </a:extLst>
          </p:cNvPr>
          <p:cNvSpPr/>
          <p:nvPr userDrawn="1"/>
        </p:nvSpPr>
        <p:spPr>
          <a:xfrm>
            <a:off x="0" y="1"/>
            <a:ext cx="8318500" cy="1647568"/>
          </a:xfrm>
          <a:custGeom>
            <a:avLst/>
            <a:gdLst/>
            <a:ahLst/>
            <a:cxnLst/>
            <a:rect l="l" t="t" r="r" b="b"/>
            <a:pathLst>
              <a:path w="8318500" h="1800225">
                <a:moveTo>
                  <a:pt x="0" y="1799996"/>
                </a:moveTo>
                <a:lnTo>
                  <a:pt x="8318474" y="1799996"/>
                </a:lnTo>
                <a:lnTo>
                  <a:pt x="8318474" y="0"/>
                </a:lnTo>
                <a:lnTo>
                  <a:pt x="0" y="0"/>
                </a:lnTo>
                <a:lnTo>
                  <a:pt x="0" y="1799996"/>
                </a:lnTo>
                <a:close/>
              </a:path>
            </a:pathLst>
          </a:custGeom>
          <a:solidFill>
            <a:srgbClr val="333F48"/>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9" name="Text Placeholder 18"/>
          <p:cNvSpPr>
            <a:spLocks noGrp="1"/>
          </p:cNvSpPr>
          <p:nvPr>
            <p:ph type="body" sz="quarter" idx="12"/>
          </p:nvPr>
        </p:nvSpPr>
        <p:spPr>
          <a:xfrm>
            <a:off x="457199" y="3859193"/>
            <a:ext cx="2701925"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1"/>
          </p:nvPr>
        </p:nvSpPr>
        <p:spPr>
          <a:xfrm>
            <a:off x="457200" y="873021"/>
            <a:ext cx="7620000" cy="516726"/>
          </a:xfrm>
          <a:prstGeom prst="rect">
            <a:avLst/>
          </a:prstGeom>
        </p:spPr>
        <p:txBody>
          <a:bodyPr lIns="0" tIns="0" rIns="0" bIns="0"/>
          <a:lstStyle>
            <a:lvl1pPr>
              <a:spcAft>
                <a:spcPts val="2000"/>
              </a:spcAft>
              <a:defRPr sz="2800" b="1">
                <a:solidFill>
                  <a:schemeClr val="bg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20" name="Title 19"/>
          <p:cNvSpPr>
            <a:spLocks noGrp="1"/>
          </p:cNvSpPr>
          <p:nvPr>
            <p:ph type="title"/>
          </p:nvPr>
        </p:nvSpPr>
        <p:spPr>
          <a:xfrm>
            <a:off x="457200" y="429309"/>
            <a:ext cx="7620000" cy="430887"/>
          </a:xfrm>
        </p:spPr>
        <p:txBody>
          <a:bodyPr/>
          <a:lstStyle>
            <a:lvl1pPr>
              <a:defRPr>
                <a:solidFill>
                  <a:schemeClr val="bg1"/>
                </a:solidFill>
              </a:defRPr>
            </a:lvl1pPr>
          </a:lstStyle>
          <a:p>
            <a:r>
              <a:rPr lang="en-US"/>
              <a:t>Click to edit Master title style</a:t>
            </a:r>
            <a:endParaRPr lang="en-US" dirty="0"/>
          </a:p>
        </p:txBody>
      </p:sp>
      <p:sp>
        <p:nvSpPr>
          <p:cNvPr id="2" name="Date Placeholder 1"/>
          <p:cNvSpPr>
            <a:spLocks noGrp="1"/>
          </p:cNvSpPr>
          <p:nvPr>
            <p:ph type="dt" sz="half" idx="15"/>
          </p:nvPr>
        </p:nvSpPr>
        <p:spPr/>
        <p:txBody>
          <a:bodyPr/>
          <a:lstStyle/>
          <a:p>
            <a:fld id="{C69AAB88-F0F0-4619-A975-CEE39E0FB385}" type="datetime4">
              <a:rPr lang="en-GB" smtClean="0"/>
              <a:t>09 February 2021</a:t>
            </a:fld>
            <a:endParaRPr lang="en-US" dirty="0"/>
          </a:p>
        </p:txBody>
      </p:sp>
      <p:sp>
        <p:nvSpPr>
          <p:cNvPr id="3" name="Footer Placeholder 2"/>
          <p:cNvSpPr>
            <a:spLocks noGrp="1"/>
          </p:cNvSpPr>
          <p:nvPr>
            <p:ph type="ftr" sz="quarter" idx="16"/>
          </p:nvPr>
        </p:nvSpPr>
        <p:spPr/>
        <p:txBody>
          <a:bodyPr/>
          <a:lstStyle>
            <a:lvl1pPr>
              <a:defRPr b="0" i="0">
                <a:latin typeface="Arial" charset="0"/>
                <a:ea typeface="Arial" charset="0"/>
                <a:cs typeface="Arial" charset="0"/>
              </a:defRPr>
            </a:lvl1pPr>
          </a:lstStyle>
          <a:p>
            <a:r>
              <a:rPr lang="de-DE"/>
              <a:t>2020 © Harneys</a:t>
            </a:r>
            <a:endParaRPr lang="en-US" dirty="0"/>
          </a:p>
        </p:txBody>
      </p:sp>
      <p:sp>
        <p:nvSpPr>
          <p:cNvPr id="10" name="Picture Placeholder 9"/>
          <p:cNvSpPr>
            <a:spLocks noGrp="1"/>
          </p:cNvSpPr>
          <p:nvPr>
            <p:ph type="pic" sz="quarter" idx="17"/>
          </p:nvPr>
        </p:nvSpPr>
        <p:spPr>
          <a:xfrm>
            <a:off x="457200" y="1981219"/>
            <a:ext cx="2714625" cy="1878013"/>
          </a:xfrm>
          <a:prstGeom prst="rect">
            <a:avLst/>
          </a:prstGeom>
        </p:spPr>
        <p:txBody>
          <a:bodyPr/>
          <a:lstStyle>
            <a:lvl1pPr>
              <a:defRPr sz="1600" b="1">
                <a:solidFill>
                  <a:schemeClr val="tx1"/>
                </a:solidFill>
                <a:latin typeface="Arial" charset="0"/>
                <a:ea typeface="Arial" charset="0"/>
                <a:cs typeface="Arial" charset="0"/>
              </a:defRPr>
            </a:lvl1pPr>
          </a:lstStyle>
          <a:p>
            <a:r>
              <a:rPr lang="en-US"/>
              <a:t>Click icon to add picture</a:t>
            </a:r>
          </a:p>
        </p:txBody>
      </p:sp>
      <p:sp>
        <p:nvSpPr>
          <p:cNvPr id="21" name="Text Placeholder 18"/>
          <p:cNvSpPr>
            <a:spLocks noGrp="1"/>
          </p:cNvSpPr>
          <p:nvPr>
            <p:ph type="body" sz="quarter" idx="19"/>
          </p:nvPr>
        </p:nvSpPr>
        <p:spPr>
          <a:xfrm>
            <a:off x="3346042" y="1981219"/>
            <a:ext cx="8388758" cy="3755987"/>
          </a:xfrm>
          <a:prstGeom prst="rect">
            <a:avLst/>
          </a:prstGeom>
        </p:spPr>
        <p:txBody>
          <a:bodyPr lIns="0" tIns="0" rIns="0" bIns="0" numCol="2" spcCol="180000"/>
          <a:lstStyle>
            <a:lvl1pPr marL="4763" indent="0">
              <a:spcAft>
                <a:spcPts val="800"/>
              </a:spcAft>
              <a:tabLst/>
              <a:defRPr sz="900" b="1" i="0">
                <a:solidFill>
                  <a:schemeClr val="tx1"/>
                </a:solidFill>
                <a:latin typeface="Arial" charset="0"/>
                <a:ea typeface="Arial" charset="0"/>
                <a:cs typeface="Arial"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7938" indent="0">
              <a:spcBef>
                <a:spcPts val="600"/>
              </a:spcBef>
              <a:spcAft>
                <a:spcPts val="1200"/>
              </a:spcAft>
              <a:buClr>
                <a:schemeClr val="tx1"/>
              </a:buClr>
              <a:buSzPct val="400000"/>
              <a:buFontTx/>
              <a:buNone/>
              <a:tabLst/>
              <a:defRPr sz="1200" b="1" i="0">
                <a:solidFill>
                  <a:schemeClr val="tx1"/>
                </a:solidFill>
                <a:latin typeface="Arial" charset="0"/>
                <a:ea typeface="Arial" charset="0"/>
                <a:cs typeface="Arial" charset="0"/>
              </a:defRPr>
            </a:lvl3pPr>
            <a:lvl4pPr marL="179388" indent="-171450">
              <a:spcAft>
                <a:spcPts val="1200"/>
              </a:spcAft>
              <a:buClr>
                <a:schemeClr val="tx1"/>
              </a:buClr>
              <a:buSzPct val="150000"/>
              <a:buFont typeface="Wingdings" charset="2"/>
              <a:buChar char="§"/>
              <a:tabLst/>
              <a:defRPr sz="900" b="0"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61163646"/>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_Biography">
    <p:spTree>
      <p:nvGrpSpPr>
        <p:cNvPr id="1" name=""/>
        <p:cNvGrpSpPr/>
        <p:nvPr/>
      </p:nvGrpSpPr>
      <p:grpSpPr>
        <a:xfrm>
          <a:off x="0" y="0"/>
          <a:ext cx="0" cy="0"/>
          <a:chOff x="0" y="0"/>
          <a:chExt cx="0" cy="0"/>
        </a:xfrm>
      </p:grpSpPr>
      <p:sp>
        <p:nvSpPr>
          <p:cNvPr id="11" name="object 4">
            <a:extLst>
              <a:ext uri="{FF2B5EF4-FFF2-40B4-BE49-F238E27FC236}">
                <a16:creationId xmlns:a16="http://schemas.microsoft.com/office/drawing/2014/main" id="{AF65BB68-EA6A-4697-956A-09740612085E}"/>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chemeClr val="accent1"/>
          </a:solidFill>
        </p:spPr>
        <p:txBody>
          <a:bodyPr wrap="square" lIns="0" tIns="0" rIns="0" bIns="0" rtlCol="0"/>
          <a:lstStyle/>
          <a:p>
            <a:endParaRPr dirty="0">
              <a:latin typeface="Arial" charset="0"/>
            </a:endParaRPr>
          </a:p>
        </p:txBody>
      </p:sp>
      <p:sp>
        <p:nvSpPr>
          <p:cNvPr id="12" name="object 3">
            <a:extLst>
              <a:ext uri="{FF2B5EF4-FFF2-40B4-BE49-F238E27FC236}">
                <a16:creationId xmlns:a16="http://schemas.microsoft.com/office/drawing/2014/main" id="{4D0528C9-C069-4067-8411-2C67BE7FC076}"/>
              </a:ext>
            </a:extLst>
          </p:cNvPr>
          <p:cNvSpPr/>
          <p:nvPr userDrawn="1"/>
        </p:nvSpPr>
        <p:spPr>
          <a:xfrm>
            <a:off x="0" y="1"/>
            <a:ext cx="8318500" cy="1647568"/>
          </a:xfrm>
          <a:custGeom>
            <a:avLst/>
            <a:gdLst/>
            <a:ahLst/>
            <a:cxnLst/>
            <a:rect l="l" t="t" r="r" b="b"/>
            <a:pathLst>
              <a:path w="8318500" h="1800225">
                <a:moveTo>
                  <a:pt x="0" y="1799996"/>
                </a:moveTo>
                <a:lnTo>
                  <a:pt x="8318474" y="1799996"/>
                </a:lnTo>
                <a:lnTo>
                  <a:pt x="8318474" y="0"/>
                </a:lnTo>
                <a:lnTo>
                  <a:pt x="0" y="0"/>
                </a:lnTo>
                <a:lnTo>
                  <a:pt x="0" y="1799996"/>
                </a:lnTo>
                <a:close/>
              </a:path>
            </a:pathLst>
          </a:custGeom>
          <a:solidFill>
            <a:srgbClr val="3A5DAE"/>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9" name="Text Placeholder 18"/>
          <p:cNvSpPr>
            <a:spLocks noGrp="1"/>
          </p:cNvSpPr>
          <p:nvPr>
            <p:ph type="body" sz="quarter" idx="12"/>
          </p:nvPr>
        </p:nvSpPr>
        <p:spPr>
          <a:xfrm>
            <a:off x="457199" y="3859193"/>
            <a:ext cx="2701925"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1"/>
          </p:nvPr>
        </p:nvSpPr>
        <p:spPr>
          <a:xfrm>
            <a:off x="457200" y="873021"/>
            <a:ext cx="7620000" cy="516726"/>
          </a:xfrm>
          <a:prstGeom prst="rect">
            <a:avLst/>
          </a:prstGeom>
        </p:spPr>
        <p:txBody>
          <a:bodyPr lIns="0" tIns="0" rIns="0" bIns="0"/>
          <a:lstStyle>
            <a:lvl1pPr>
              <a:spcAft>
                <a:spcPts val="2000"/>
              </a:spcAft>
              <a:defRPr sz="2800" b="1">
                <a:solidFill>
                  <a:schemeClr val="bg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20" name="Title 19"/>
          <p:cNvSpPr>
            <a:spLocks noGrp="1"/>
          </p:cNvSpPr>
          <p:nvPr>
            <p:ph type="title"/>
          </p:nvPr>
        </p:nvSpPr>
        <p:spPr>
          <a:xfrm>
            <a:off x="457200" y="429309"/>
            <a:ext cx="7620000" cy="430887"/>
          </a:xfrm>
        </p:spPr>
        <p:txBody>
          <a:bodyPr/>
          <a:lstStyle>
            <a:lvl1pPr>
              <a:defRPr>
                <a:solidFill>
                  <a:schemeClr val="bg1"/>
                </a:solidFill>
              </a:defRPr>
            </a:lvl1pPr>
          </a:lstStyle>
          <a:p>
            <a:r>
              <a:rPr lang="en-US"/>
              <a:t>Click to edit Master title style</a:t>
            </a:r>
            <a:endParaRPr lang="en-US" dirty="0"/>
          </a:p>
        </p:txBody>
      </p:sp>
      <p:sp>
        <p:nvSpPr>
          <p:cNvPr id="2" name="Date Placeholder 1"/>
          <p:cNvSpPr>
            <a:spLocks noGrp="1"/>
          </p:cNvSpPr>
          <p:nvPr>
            <p:ph type="dt" sz="half" idx="15"/>
          </p:nvPr>
        </p:nvSpPr>
        <p:spPr/>
        <p:txBody>
          <a:bodyPr/>
          <a:lstStyle/>
          <a:p>
            <a:fld id="{B86BC22D-B654-43EF-86D8-AF566A358E5A}" type="datetime4">
              <a:rPr lang="en-GB" smtClean="0"/>
              <a:t>09 February 2021</a:t>
            </a:fld>
            <a:endParaRPr lang="en-US" dirty="0"/>
          </a:p>
        </p:txBody>
      </p:sp>
      <p:sp>
        <p:nvSpPr>
          <p:cNvPr id="3" name="Footer Placeholder 2"/>
          <p:cNvSpPr>
            <a:spLocks noGrp="1"/>
          </p:cNvSpPr>
          <p:nvPr>
            <p:ph type="ftr" sz="quarter" idx="16"/>
          </p:nvPr>
        </p:nvSpPr>
        <p:spPr/>
        <p:txBody>
          <a:bodyPr/>
          <a:lstStyle>
            <a:lvl1pPr>
              <a:defRPr b="0" i="0">
                <a:latin typeface="Arial" charset="0"/>
                <a:ea typeface="Arial" charset="0"/>
                <a:cs typeface="Arial" charset="0"/>
              </a:defRPr>
            </a:lvl1pPr>
          </a:lstStyle>
          <a:p>
            <a:r>
              <a:rPr lang="de-DE"/>
              <a:t>2020 © Harneys</a:t>
            </a:r>
            <a:endParaRPr lang="en-US" dirty="0"/>
          </a:p>
        </p:txBody>
      </p:sp>
      <p:sp>
        <p:nvSpPr>
          <p:cNvPr id="10" name="Picture Placeholder 9"/>
          <p:cNvSpPr>
            <a:spLocks noGrp="1"/>
          </p:cNvSpPr>
          <p:nvPr>
            <p:ph type="pic" sz="quarter" idx="17"/>
          </p:nvPr>
        </p:nvSpPr>
        <p:spPr>
          <a:xfrm>
            <a:off x="457200" y="1981219"/>
            <a:ext cx="2714625" cy="1878013"/>
          </a:xfrm>
          <a:prstGeom prst="rect">
            <a:avLst/>
          </a:prstGeom>
        </p:spPr>
        <p:txBody>
          <a:bodyPr/>
          <a:lstStyle>
            <a:lvl1pPr>
              <a:defRPr sz="1600" b="1">
                <a:solidFill>
                  <a:schemeClr val="tx1"/>
                </a:solidFill>
                <a:latin typeface="Arial" charset="0"/>
                <a:ea typeface="Arial" charset="0"/>
                <a:cs typeface="Arial" charset="0"/>
              </a:defRPr>
            </a:lvl1pPr>
          </a:lstStyle>
          <a:p>
            <a:r>
              <a:rPr lang="en-US"/>
              <a:t>Click icon to add picture</a:t>
            </a:r>
          </a:p>
        </p:txBody>
      </p:sp>
      <p:sp>
        <p:nvSpPr>
          <p:cNvPr id="21" name="Text Placeholder 18"/>
          <p:cNvSpPr>
            <a:spLocks noGrp="1"/>
          </p:cNvSpPr>
          <p:nvPr>
            <p:ph type="body" sz="quarter" idx="19"/>
          </p:nvPr>
        </p:nvSpPr>
        <p:spPr>
          <a:xfrm>
            <a:off x="3346042" y="1981219"/>
            <a:ext cx="8388758" cy="3755987"/>
          </a:xfrm>
          <a:prstGeom prst="rect">
            <a:avLst/>
          </a:prstGeom>
        </p:spPr>
        <p:txBody>
          <a:bodyPr lIns="0" tIns="0" rIns="0" bIns="0" numCol="2" spcCol="180000"/>
          <a:lstStyle>
            <a:lvl1pPr marL="4763" indent="0">
              <a:spcAft>
                <a:spcPts val="800"/>
              </a:spcAft>
              <a:tabLst/>
              <a:defRPr sz="900" b="1" i="0">
                <a:solidFill>
                  <a:schemeClr val="tx1"/>
                </a:solidFill>
                <a:latin typeface="Arial" charset="0"/>
                <a:ea typeface="Arial" charset="0"/>
                <a:cs typeface="Arial"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7938" indent="0">
              <a:spcBef>
                <a:spcPts val="600"/>
              </a:spcBef>
              <a:spcAft>
                <a:spcPts val="1200"/>
              </a:spcAft>
              <a:buClr>
                <a:schemeClr val="tx1"/>
              </a:buClr>
              <a:buSzPct val="400000"/>
              <a:buFontTx/>
              <a:buNone/>
              <a:tabLst/>
              <a:defRPr sz="1200" b="1" i="0">
                <a:solidFill>
                  <a:schemeClr val="tx1"/>
                </a:solidFill>
                <a:latin typeface="Arial" charset="0"/>
                <a:ea typeface="Arial" charset="0"/>
                <a:cs typeface="Arial" charset="0"/>
              </a:defRPr>
            </a:lvl3pPr>
            <a:lvl4pPr marL="179388" indent="-171450">
              <a:spcAft>
                <a:spcPts val="1200"/>
              </a:spcAft>
              <a:buClr>
                <a:schemeClr val="tx1"/>
              </a:buClr>
              <a:buSzPct val="150000"/>
              <a:buFont typeface="Wingdings" charset="2"/>
              <a:buChar char="§"/>
              <a:tabLst/>
              <a:defRPr sz="900" b="0"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5083099"/>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Biography">
    <p:spTree>
      <p:nvGrpSpPr>
        <p:cNvPr id="1" name=""/>
        <p:cNvGrpSpPr/>
        <p:nvPr/>
      </p:nvGrpSpPr>
      <p:grpSpPr>
        <a:xfrm>
          <a:off x="0" y="0"/>
          <a:ext cx="0" cy="0"/>
          <a:chOff x="0" y="0"/>
          <a:chExt cx="0" cy="0"/>
        </a:xfrm>
      </p:grpSpPr>
      <p:sp>
        <p:nvSpPr>
          <p:cNvPr id="11" name="object 4">
            <a:extLst>
              <a:ext uri="{FF2B5EF4-FFF2-40B4-BE49-F238E27FC236}">
                <a16:creationId xmlns:a16="http://schemas.microsoft.com/office/drawing/2014/main" id="{AF65BB68-EA6A-4697-956A-09740612085E}"/>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chemeClr val="accent2"/>
          </a:solidFill>
        </p:spPr>
        <p:txBody>
          <a:bodyPr wrap="square" lIns="0" tIns="0" rIns="0" bIns="0" rtlCol="0"/>
          <a:lstStyle/>
          <a:p>
            <a:endParaRPr dirty="0">
              <a:latin typeface="Arial" charset="0"/>
            </a:endParaRPr>
          </a:p>
        </p:txBody>
      </p:sp>
      <p:sp>
        <p:nvSpPr>
          <p:cNvPr id="12" name="object 3">
            <a:extLst>
              <a:ext uri="{FF2B5EF4-FFF2-40B4-BE49-F238E27FC236}">
                <a16:creationId xmlns:a16="http://schemas.microsoft.com/office/drawing/2014/main" id="{4D0528C9-C069-4067-8411-2C67BE7FC076}"/>
              </a:ext>
            </a:extLst>
          </p:cNvPr>
          <p:cNvSpPr/>
          <p:nvPr userDrawn="1"/>
        </p:nvSpPr>
        <p:spPr>
          <a:xfrm>
            <a:off x="0" y="1"/>
            <a:ext cx="8318500" cy="1647568"/>
          </a:xfrm>
          <a:custGeom>
            <a:avLst/>
            <a:gdLst/>
            <a:ahLst/>
            <a:cxnLst/>
            <a:rect l="l" t="t" r="r" b="b"/>
            <a:pathLst>
              <a:path w="8318500" h="1800225">
                <a:moveTo>
                  <a:pt x="0" y="1799996"/>
                </a:moveTo>
                <a:lnTo>
                  <a:pt x="8318474" y="1799996"/>
                </a:lnTo>
                <a:lnTo>
                  <a:pt x="8318474" y="0"/>
                </a:lnTo>
                <a:lnTo>
                  <a:pt x="0" y="0"/>
                </a:lnTo>
                <a:lnTo>
                  <a:pt x="0" y="1799996"/>
                </a:lnTo>
                <a:close/>
              </a:path>
            </a:pathLst>
          </a:custGeom>
          <a:solidFill>
            <a:srgbClr val="FFD700"/>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tx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9" name="Text Placeholder 18"/>
          <p:cNvSpPr>
            <a:spLocks noGrp="1"/>
          </p:cNvSpPr>
          <p:nvPr>
            <p:ph type="body" sz="quarter" idx="12"/>
          </p:nvPr>
        </p:nvSpPr>
        <p:spPr>
          <a:xfrm>
            <a:off x="457199" y="3859193"/>
            <a:ext cx="2701925"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1"/>
          </p:nvPr>
        </p:nvSpPr>
        <p:spPr>
          <a:xfrm>
            <a:off x="457200" y="873021"/>
            <a:ext cx="7620000" cy="516726"/>
          </a:xfrm>
          <a:prstGeom prst="rect">
            <a:avLst/>
          </a:prstGeom>
        </p:spPr>
        <p:txBody>
          <a:bodyPr lIns="0" tIns="0" rIns="0" bIns="0"/>
          <a:lstStyle>
            <a:lvl1pPr>
              <a:spcAft>
                <a:spcPts val="2000"/>
              </a:spcAft>
              <a:defRPr sz="2800" b="1">
                <a:solidFill>
                  <a:srgbClr val="333F48"/>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20" name="Title 19"/>
          <p:cNvSpPr>
            <a:spLocks noGrp="1"/>
          </p:cNvSpPr>
          <p:nvPr>
            <p:ph type="title"/>
          </p:nvPr>
        </p:nvSpPr>
        <p:spPr>
          <a:xfrm>
            <a:off x="457200" y="429309"/>
            <a:ext cx="7620000" cy="430887"/>
          </a:xfrm>
        </p:spPr>
        <p:txBody>
          <a:bodyPr/>
          <a:lstStyle>
            <a:lvl1pPr>
              <a:defRPr>
                <a:solidFill>
                  <a:srgbClr val="333F48"/>
                </a:solidFill>
              </a:defRPr>
            </a:lvl1pPr>
          </a:lstStyle>
          <a:p>
            <a:r>
              <a:rPr lang="en-US"/>
              <a:t>Click to edit Master title style</a:t>
            </a:r>
            <a:endParaRPr lang="en-US" dirty="0"/>
          </a:p>
        </p:txBody>
      </p:sp>
      <p:sp>
        <p:nvSpPr>
          <p:cNvPr id="2" name="Date Placeholder 1"/>
          <p:cNvSpPr>
            <a:spLocks noGrp="1"/>
          </p:cNvSpPr>
          <p:nvPr>
            <p:ph type="dt" sz="half" idx="15"/>
          </p:nvPr>
        </p:nvSpPr>
        <p:spPr/>
        <p:txBody>
          <a:bodyPr/>
          <a:lstStyle/>
          <a:p>
            <a:fld id="{6632D02F-A67C-4416-8E37-F0261D81107B}" type="datetime4">
              <a:rPr lang="en-GB" smtClean="0"/>
              <a:t>09 February 2021</a:t>
            </a:fld>
            <a:endParaRPr lang="en-US" dirty="0"/>
          </a:p>
        </p:txBody>
      </p:sp>
      <p:sp>
        <p:nvSpPr>
          <p:cNvPr id="3" name="Footer Placeholder 2"/>
          <p:cNvSpPr>
            <a:spLocks noGrp="1"/>
          </p:cNvSpPr>
          <p:nvPr>
            <p:ph type="ftr" sz="quarter" idx="16"/>
          </p:nvPr>
        </p:nvSpPr>
        <p:spPr/>
        <p:txBody>
          <a:bodyPr/>
          <a:lstStyle>
            <a:lvl1pPr>
              <a:defRPr b="0" i="0">
                <a:latin typeface="Arial" charset="0"/>
                <a:ea typeface="Arial" charset="0"/>
                <a:cs typeface="Arial" charset="0"/>
              </a:defRPr>
            </a:lvl1pPr>
          </a:lstStyle>
          <a:p>
            <a:r>
              <a:rPr lang="de-DE"/>
              <a:t>2020 © Harneys</a:t>
            </a:r>
            <a:endParaRPr lang="en-US" dirty="0"/>
          </a:p>
        </p:txBody>
      </p:sp>
      <p:sp>
        <p:nvSpPr>
          <p:cNvPr id="10" name="Picture Placeholder 9"/>
          <p:cNvSpPr>
            <a:spLocks noGrp="1"/>
          </p:cNvSpPr>
          <p:nvPr>
            <p:ph type="pic" sz="quarter" idx="17"/>
          </p:nvPr>
        </p:nvSpPr>
        <p:spPr>
          <a:xfrm>
            <a:off x="457200" y="1981219"/>
            <a:ext cx="2714625" cy="1878013"/>
          </a:xfrm>
          <a:prstGeom prst="rect">
            <a:avLst/>
          </a:prstGeom>
        </p:spPr>
        <p:txBody>
          <a:bodyPr/>
          <a:lstStyle>
            <a:lvl1pPr>
              <a:defRPr sz="1600" b="1">
                <a:solidFill>
                  <a:schemeClr val="tx1"/>
                </a:solidFill>
                <a:latin typeface="Arial" charset="0"/>
                <a:ea typeface="Arial" charset="0"/>
                <a:cs typeface="Arial" charset="0"/>
              </a:defRPr>
            </a:lvl1pPr>
          </a:lstStyle>
          <a:p>
            <a:r>
              <a:rPr lang="en-US"/>
              <a:t>Click icon to add picture</a:t>
            </a:r>
          </a:p>
        </p:txBody>
      </p:sp>
      <p:sp>
        <p:nvSpPr>
          <p:cNvPr id="21" name="Text Placeholder 18"/>
          <p:cNvSpPr>
            <a:spLocks noGrp="1"/>
          </p:cNvSpPr>
          <p:nvPr>
            <p:ph type="body" sz="quarter" idx="19"/>
          </p:nvPr>
        </p:nvSpPr>
        <p:spPr>
          <a:xfrm>
            <a:off x="3346042" y="1981219"/>
            <a:ext cx="8388758" cy="3755987"/>
          </a:xfrm>
          <a:prstGeom prst="rect">
            <a:avLst/>
          </a:prstGeom>
        </p:spPr>
        <p:txBody>
          <a:bodyPr lIns="0" tIns="0" rIns="0" bIns="0" numCol="2" spcCol="180000"/>
          <a:lstStyle>
            <a:lvl1pPr marL="4763" indent="0">
              <a:spcAft>
                <a:spcPts val="800"/>
              </a:spcAft>
              <a:tabLst/>
              <a:defRPr sz="900" b="1" i="0">
                <a:solidFill>
                  <a:schemeClr val="tx1"/>
                </a:solidFill>
                <a:latin typeface="Arial" charset="0"/>
                <a:ea typeface="Arial" charset="0"/>
                <a:cs typeface="Arial"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7938" indent="0">
              <a:spcBef>
                <a:spcPts val="600"/>
              </a:spcBef>
              <a:spcAft>
                <a:spcPts val="1200"/>
              </a:spcAft>
              <a:buClr>
                <a:schemeClr val="tx1"/>
              </a:buClr>
              <a:buSzPct val="400000"/>
              <a:buFontTx/>
              <a:buNone/>
              <a:tabLst/>
              <a:defRPr sz="1200" b="1" i="0">
                <a:solidFill>
                  <a:schemeClr val="tx1"/>
                </a:solidFill>
                <a:latin typeface="Arial" charset="0"/>
                <a:ea typeface="Arial" charset="0"/>
                <a:cs typeface="Arial" charset="0"/>
              </a:defRPr>
            </a:lvl3pPr>
            <a:lvl4pPr marL="179388" indent="-171450">
              <a:spcAft>
                <a:spcPts val="1200"/>
              </a:spcAft>
              <a:buClr>
                <a:schemeClr val="tx1"/>
              </a:buClr>
              <a:buSzPct val="150000"/>
              <a:buFont typeface="Wingdings" charset="2"/>
              <a:buChar char="§"/>
              <a:tabLst/>
              <a:defRPr sz="900" b="0"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9983633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 Blue">
    <p:spTree>
      <p:nvGrpSpPr>
        <p:cNvPr id="1" name=""/>
        <p:cNvGrpSpPr/>
        <p:nvPr/>
      </p:nvGrpSpPr>
      <p:grpSpPr>
        <a:xfrm>
          <a:off x="0" y="0"/>
          <a:ext cx="0" cy="0"/>
          <a:chOff x="0" y="0"/>
          <a:chExt cx="0" cy="0"/>
        </a:xfrm>
      </p:grpSpPr>
      <p:sp>
        <p:nvSpPr>
          <p:cNvPr id="19" name="object 4">
            <a:extLst>
              <a:ext uri="{FF2B5EF4-FFF2-40B4-BE49-F238E27FC236}">
                <a16:creationId xmlns:a16="http://schemas.microsoft.com/office/drawing/2014/main" id="{B5E37B40-E4F1-4A1F-A7DA-67D452B7C099}"/>
              </a:ext>
            </a:extLst>
          </p:cNvPr>
          <p:cNvSpPr/>
          <p:nvPr userDrawn="1"/>
        </p:nvSpPr>
        <p:spPr>
          <a:xfrm>
            <a:off x="-11622" y="1652218"/>
            <a:ext cx="12203622" cy="5257800"/>
          </a:xfrm>
          <a:custGeom>
            <a:avLst/>
            <a:gdLst/>
            <a:ahLst/>
            <a:cxnLst/>
            <a:rect l="l" t="t" r="r" b="b"/>
            <a:pathLst>
              <a:path w="12192635" h="5486400">
                <a:moveTo>
                  <a:pt x="0" y="5486400"/>
                </a:moveTo>
                <a:lnTo>
                  <a:pt x="12192114" y="5486400"/>
                </a:lnTo>
                <a:lnTo>
                  <a:pt x="12192114" y="0"/>
                </a:lnTo>
                <a:lnTo>
                  <a:pt x="0" y="0"/>
                </a:lnTo>
                <a:lnTo>
                  <a:pt x="0" y="5486400"/>
                </a:lnTo>
                <a:close/>
              </a:path>
            </a:pathLst>
          </a:custGeom>
          <a:solidFill>
            <a:srgbClr val="3A5DAE"/>
          </a:solidFill>
        </p:spPr>
        <p:txBody>
          <a:bodyPr wrap="square" lIns="0" tIns="0" rIns="0" bIns="0" rtlCol="0"/>
          <a:lstStyle/>
          <a:p>
            <a:endParaRPr dirty="0">
              <a:latin typeface="Arial" charset="0"/>
            </a:endParaRPr>
          </a:p>
        </p:txBody>
      </p:sp>
      <p:sp>
        <p:nvSpPr>
          <p:cNvPr id="3" name="Date Placeholder 2"/>
          <p:cNvSpPr>
            <a:spLocks noGrp="1"/>
          </p:cNvSpPr>
          <p:nvPr>
            <p:ph type="dt" sz="half" idx="14"/>
          </p:nvPr>
        </p:nvSpPr>
        <p:spPr/>
        <p:txBody>
          <a:bodyPr/>
          <a:lstStyle/>
          <a:p>
            <a:fld id="{5DE89144-3103-4300-9319-A86F0894F12F}" type="datetime4">
              <a:rPr lang="en-GB" smtClean="0"/>
              <a:t>09 February 2021</a:t>
            </a:fld>
            <a:endParaRPr lang="en-US" dirty="0"/>
          </a:p>
        </p:txBody>
      </p:sp>
      <p:sp>
        <p:nvSpPr>
          <p:cNvPr id="5" name="Footer Placeholder 4"/>
          <p:cNvSpPr>
            <a:spLocks noGrp="1"/>
          </p:cNvSpPr>
          <p:nvPr>
            <p:ph type="ftr" sz="quarter" idx="15"/>
          </p:nvPr>
        </p:nvSpPr>
        <p:spPr/>
        <p:txBody>
          <a:bodyPr/>
          <a:lstStyle>
            <a:lvl1pPr>
              <a:defRPr b="0" i="0">
                <a:solidFill>
                  <a:schemeClr val="bg1"/>
                </a:solidFill>
                <a:latin typeface="Arial" charset="0"/>
                <a:ea typeface="Arial" charset="0"/>
                <a:cs typeface="Arial" charset="0"/>
              </a:defRPr>
            </a:lvl1pPr>
          </a:lstStyle>
          <a:p>
            <a:r>
              <a:rPr lang="de-DE"/>
              <a:t>2020 © Harneys</a:t>
            </a:r>
            <a:endParaRPr lang="en-US" dirty="0"/>
          </a:p>
        </p:txBody>
      </p:sp>
      <p:sp>
        <p:nvSpPr>
          <p:cNvPr id="15" name="Text Placeholder 16">
            <a:extLst>
              <a:ext uri="{FF2B5EF4-FFF2-40B4-BE49-F238E27FC236}">
                <a16:creationId xmlns:a16="http://schemas.microsoft.com/office/drawing/2014/main" id="{E8B159D9-FC92-47A0-A8BA-2A130EAA8F41}"/>
              </a:ext>
            </a:extLst>
          </p:cNvPr>
          <p:cNvSpPr>
            <a:spLocks noGrp="1"/>
          </p:cNvSpPr>
          <p:nvPr>
            <p:ph type="body" sz="quarter" idx="11"/>
          </p:nvPr>
        </p:nvSpPr>
        <p:spPr>
          <a:xfrm>
            <a:off x="457200" y="813097"/>
            <a:ext cx="8915400" cy="516725"/>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18" name="Holder 6">
            <a:extLst>
              <a:ext uri="{FF2B5EF4-FFF2-40B4-BE49-F238E27FC236}">
                <a16:creationId xmlns:a16="http://schemas.microsoft.com/office/drawing/2014/main" id="{9D0D981A-CE8D-4DDC-BB4F-07EE544E9A44}"/>
              </a:ext>
            </a:extLst>
          </p:cNvPr>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20" name="Text Placeholder 16">
            <a:extLst>
              <a:ext uri="{FF2B5EF4-FFF2-40B4-BE49-F238E27FC236}">
                <a16:creationId xmlns:a16="http://schemas.microsoft.com/office/drawing/2014/main" id="{5AD73084-BE05-4C8A-8C4D-BCE7711ABC7D}"/>
              </a:ext>
            </a:extLst>
          </p:cNvPr>
          <p:cNvSpPr>
            <a:spLocks noGrp="1"/>
          </p:cNvSpPr>
          <p:nvPr>
            <p:ph type="body" sz="quarter" idx="16" hasCustomPrompt="1"/>
          </p:nvPr>
        </p:nvSpPr>
        <p:spPr>
          <a:xfrm>
            <a:off x="457200" y="280621"/>
            <a:ext cx="8915400" cy="516725"/>
          </a:xfrm>
          <a:prstGeom prst="rect">
            <a:avLst/>
          </a:prstGeom>
        </p:spPr>
        <p:txBody>
          <a:bodyPr lIns="0" tIns="0" rIns="0" bIns="0"/>
          <a:lstStyle>
            <a:lvl1pPr>
              <a:spcAft>
                <a:spcPts val="2000"/>
              </a:spcAft>
              <a:defRPr sz="2800" b="0">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r>
              <a:rPr lang="en-US" kern="0" dirty="0"/>
              <a:t>Click to edit Master title style</a:t>
            </a:r>
          </a:p>
        </p:txBody>
      </p:sp>
      <p:sp>
        <p:nvSpPr>
          <p:cNvPr id="11" name="Table Placeholder 10">
            <a:extLst>
              <a:ext uri="{FF2B5EF4-FFF2-40B4-BE49-F238E27FC236}">
                <a16:creationId xmlns:a16="http://schemas.microsoft.com/office/drawing/2014/main" id="{5F40B264-2E91-4F67-BD83-083518FE3CC5}"/>
              </a:ext>
            </a:extLst>
          </p:cNvPr>
          <p:cNvSpPr>
            <a:spLocks noGrp="1"/>
          </p:cNvSpPr>
          <p:nvPr>
            <p:ph type="tbl" sz="quarter" idx="17"/>
          </p:nvPr>
        </p:nvSpPr>
        <p:spPr>
          <a:xfrm>
            <a:off x="457200" y="1905000"/>
            <a:ext cx="11277600" cy="4078288"/>
          </a:xfrm>
          <a:prstGeom prst="rect">
            <a:avLst/>
          </a:prstGeom>
        </p:spPr>
        <p:txBody>
          <a:bodyPr/>
          <a:lstStyle>
            <a:lvl1pPr>
              <a:defRPr>
                <a:solidFill>
                  <a:schemeClr val="bg1"/>
                </a:solidFill>
              </a:defRPr>
            </a:lvl1pPr>
          </a:lstStyle>
          <a:p>
            <a:r>
              <a:rPr lang="en-US"/>
              <a:t>Click icon to add table</a:t>
            </a:r>
            <a:endParaRPr lang="en-CA" dirty="0"/>
          </a:p>
        </p:txBody>
      </p:sp>
      <p:sp>
        <p:nvSpPr>
          <p:cNvPr id="16" name="object 16"/>
          <p:cNvSpPr/>
          <p:nvPr userDrawn="1"/>
        </p:nvSpPr>
        <p:spPr>
          <a:xfrm>
            <a:off x="9742028" y="1601818"/>
            <a:ext cx="2439035" cy="50400"/>
          </a:xfrm>
          <a:custGeom>
            <a:avLst/>
            <a:gdLst/>
            <a:ahLst/>
            <a:cxnLst/>
            <a:rect l="l" t="t" r="r" b="b"/>
            <a:pathLst>
              <a:path w="2439034" h="78739">
                <a:moveTo>
                  <a:pt x="0" y="78562"/>
                </a:moveTo>
                <a:lnTo>
                  <a:pt x="2438412" y="78562"/>
                </a:lnTo>
                <a:lnTo>
                  <a:pt x="2438412" y="0"/>
                </a:lnTo>
                <a:lnTo>
                  <a:pt x="0" y="0"/>
                </a:lnTo>
                <a:lnTo>
                  <a:pt x="0" y="78562"/>
                </a:lnTo>
                <a:close/>
              </a:path>
            </a:pathLst>
          </a:custGeom>
          <a:solidFill>
            <a:schemeClr val="accent5"/>
          </a:solidFill>
        </p:spPr>
        <p:txBody>
          <a:bodyPr wrap="square" lIns="0" tIns="0" rIns="0" bIns="0" rtlCol="0"/>
          <a:lstStyle/>
          <a:p>
            <a:endParaRPr b="0" i="0" dirty="0">
              <a:latin typeface="Arial" charset="0"/>
            </a:endParaRPr>
          </a:p>
        </p:txBody>
      </p:sp>
      <p:sp>
        <p:nvSpPr>
          <p:cNvPr id="17" name="object 17"/>
          <p:cNvSpPr/>
          <p:nvPr userDrawn="1"/>
        </p:nvSpPr>
        <p:spPr>
          <a:xfrm>
            <a:off x="-11673" y="1601818"/>
            <a:ext cx="2439035" cy="50400"/>
          </a:xfrm>
          <a:custGeom>
            <a:avLst/>
            <a:gdLst/>
            <a:ahLst/>
            <a:cxnLst/>
            <a:rect l="l" t="t" r="r" b="b"/>
            <a:pathLst>
              <a:path w="2439035" h="78739">
                <a:moveTo>
                  <a:pt x="0" y="78562"/>
                </a:moveTo>
                <a:lnTo>
                  <a:pt x="2438412" y="78562"/>
                </a:lnTo>
                <a:lnTo>
                  <a:pt x="2438412" y="0"/>
                </a:lnTo>
                <a:lnTo>
                  <a:pt x="0" y="0"/>
                </a:lnTo>
                <a:lnTo>
                  <a:pt x="0" y="78562"/>
                </a:lnTo>
                <a:close/>
              </a:path>
            </a:pathLst>
          </a:custGeom>
          <a:solidFill>
            <a:schemeClr val="tx1"/>
          </a:solidFill>
        </p:spPr>
        <p:txBody>
          <a:bodyPr wrap="square" lIns="0" tIns="0" rIns="0" bIns="0" rtlCol="0"/>
          <a:lstStyle/>
          <a:p>
            <a:endParaRPr b="0" i="0" dirty="0">
              <a:latin typeface="Arial" charset="0"/>
            </a:endParaRPr>
          </a:p>
        </p:txBody>
      </p:sp>
      <p:sp>
        <p:nvSpPr>
          <p:cNvPr id="21" name="object 18"/>
          <p:cNvSpPr/>
          <p:nvPr userDrawn="1"/>
        </p:nvSpPr>
        <p:spPr>
          <a:xfrm>
            <a:off x="4865177" y="1601818"/>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3"/>
          </a:solidFill>
        </p:spPr>
        <p:txBody>
          <a:bodyPr wrap="square" lIns="0" tIns="0" rIns="0" bIns="0" rtlCol="0"/>
          <a:lstStyle/>
          <a:p>
            <a:endParaRPr b="0" i="0" dirty="0">
              <a:latin typeface="Arial" charset="0"/>
            </a:endParaRPr>
          </a:p>
        </p:txBody>
      </p:sp>
      <p:sp>
        <p:nvSpPr>
          <p:cNvPr id="22" name="object 19"/>
          <p:cNvSpPr/>
          <p:nvPr userDrawn="1"/>
        </p:nvSpPr>
        <p:spPr>
          <a:xfrm>
            <a:off x="7303602" y="1601818"/>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4"/>
          </a:solidFill>
        </p:spPr>
        <p:txBody>
          <a:bodyPr wrap="square" lIns="0" tIns="0" rIns="0" bIns="0" rtlCol="0"/>
          <a:lstStyle/>
          <a:p>
            <a:endParaRPr b="0" i="0" dirty="0">
              <a:latin typeface="Arial" charset="0"/>
            </a:endParaRPr>
          </a:p>
        </p:txBody>
      </p:sp>
      <p:sp>
        <p:nvSpPr>
          <p:cNvPr id="23" name="object 20"/>
          <p:cNvSpPr/>
          <p:nvPr userDrawn="1"/>
        </p:nvSpPr>
        <p:spPr>
          <a:xfrm>
            <a:off x="2426752" y="1601818"/>
            <a:ext cx="2439035" cy="50400"/>
          </a:xfrm>
          <a:custGeom>
            <a:avLst/>
            <a:gdLst/>
            <a:ahLst/>
            <a:cxnLst/>
            <a:rect l="l" t="t" r="r" b="b"/>
            <a:pathLst>
              <a:path w="2439035" h="78739">
                <a:moveTo>
                  <a:pt x="0" y="78562"/>
                </a:moveTo>
                <a:lnTo>
                  <a:pt x="2438425" y="78562"/>
                </a:lnTo>
                <a:lnTo>
                  <a:pt x="2438425" y="0"/>
                </a:lnTo>
                <a:lnTo>
                  <a:pt x="0" y="0"/>
                </a:lnTo>
                <a:lnTo>
                  <a:pt x="0" y="78562"/>
                </a:lnTo>
                <a:close/>
              </a:path>
            </a:pathLst>
          </a:custGeom>
          <a:solidFill>
            <a:schemeClr val="accent2"/>
          </a:solidFill>
        </p:spPr>
        <p:txBody>
          <a:bodyPr wrap="square" lIns="0" tIns="0" rIns="0" bIns="0" rtlCol="0"/>
          <a:lstStyle/>
          <a:p>
            <a:endParaRPr b="0" i="0" dirty="0">
              <a:latin typeface="Arial" charset="0"/>
            </a:endParaRPr>
          </a:p>
        </p:txBody>
      </p:sp>
    </p:spTree>
    <p:extLst>
      <p:ext uri="{BB962C8B-B14F-4D97-AF65-F5344CB8AC3E}">
        <p14:creationId xmlns:p14="http://schemas.microsoft.com/office/powerpoint/2010/main" val="367637149"/>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_Biography">
    <p:spTree>
      <p:nvGrpSpPr>
        <p:cNvPr id="1" name=""/>
        <p:cNvGrpSpPr/>
        <p:nvPr/>
      </p:nvGrpSpPr>
      <p:grpSpPr>
        <a:xfrm>
          <a:off x="0" y="0"/>
          <a:ext cx="0" cy="0"/>
          <a:chOff x="0" y="0"/>
          <a:chExt cx="0" cy="0"/>
        </a:xfrm>
      </p:grpSpPr>
      <p:sp>
        <p:nvSpPr>
          <p:cNvPr id="11" name="object 4">
            <a:extLst>
              <a:ext uri="{FF2B5EF4-FFF2-40B4-BE49-F238E27FC236}">
                <a16:creationId xmlns:a16="http://schemas.microsoft.com/office/drawing/2014/main" id="{AF65BB68-EA6A-4697-956A-09740612085E}"/>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rgbClr val="F9413A"/>
          </a:solidFill>
        </p:spPr>
        <p:txBody>
          <a:bodyPr wrap="square" lIns="0" tIns="0" rIns="0" bIns="0" rtlCol="0"/>
          <a:lstStyle/>
          <a:p>
            <a:endParaRPr dirty="0">
              <a:latin typeface="Arial" charset="0"/>
            </a:endParaRPr>
          </a:p>
        </p:txBody>
      </p:sp>
      <p:sp>
        <p:nvSpPr>
          <p:cNvPr id="12" name="object 3">
            <a:extLst>
              <a:ext uri="{FF2B5EF4-FFF2-40B4-BE49-F238E27FC236}">
                <a16:creationId xmlns:a16="http://schemas.microsoft.com/office/drawing/2014/main" id="{4D0528C9-C069-4067-8411-2C67BE7FC076}"/>
              </a:ext>
            </a:extLst>
          </p:cNvPr>
          <p:cNvSpPr/>
          <p:nvPr userDrawn="1"/>
        </p:nvSpPr>
        <p:spPr>
          <a:xfrm>
            <a:off x="0" y="1"/>
            <a:ext cx="8318500" cy="1647568"/>
          </a:xfrm>
          <a:custGeom>
            <a:avLst/>
            <a:gdLst/>
            <a:ahLst/>
            <a:cxnLst/>
            <a:rect l="l" t="t" r="r" b="b"/>
            <a:pathLst>
              <a:path w="8318500" h="1800225">
                <a:moveTo>
                  <a:pt x="0" y="1799996"/>
                </a:moveTo>
                <a:lnTo>
                  <a:pt x="8318474" y="1799996"/>
                </a:lnTo>
                <a:lnTo>
                  <a:pt x="8318474" y="0"/>
                </a:lnTo>
                <a:lnTo>
                  <a:pt x="0" y="0"/>
                </a:lnTo>
                <a:lnTo>
                  <a:pt x="0" y="1799996"/>
                </a:lnTo>
                <a:close/>
              </a:path>
            </a:pathLst>
          </a:custGeom>
          <a:solidFill>
            <a:schemeClr val="accent3"/>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9" name="Text Placeholder 18"/>
          <p:cNvSpPr>
            <a:spLocks noGrp="1"/>
          </p:cNvSpPr>
          <p:nvPr>
            <p:ph type="body" sz="quarter" idx="12"/>
          </p:nvPr>
        </p:nvSpPr>
        <p:spPr>
          <a:xfrm>
            <a:off x="457199" y="3859193"/>
            <a:ext cx="2701925"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1"/>
          </p:nvPr>
        </p:nvSpPr>
        <p:spPr>
          <a:xfrm>
            <a:off x="457200" y="873021"/>
            <a:ext cx="7620000" cy="516726"/>
          </a:xfrm>
          <a:prstGeom prst="rect">
            <a:avLst/>
          </a:prstGeom>
        </p:spPr>
        <p:txBody>
          <a:bodyPr lIns="0" tIns="0" rIns="0" bIns="0"/>
          <a:lstStyle>
            <a:lvl1pPr>
              <a:spcAft>
                <a:spcPts val="2000"/>
              </a:spcAft>
              <a:defRPr sz="2800" b="1">
                <a:solidFill>
                  <a:schemeClr val="bg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20" name="Title 19"/>
          <p:cNvSpPr>
            <a:spLocks noGrp="1"/>
          </p:cNvSpPr>
          <p:nvPr>
            <p:ph type="title"/>
          </p:nvPr>
        </p:nvSpPr>
        <p:spPr>
          <a:xfrm>
            <a:off x="457200" y="429309"/>
            <a:ext cx="7620000" cy="430887"/>
          </a:xfrm>
        </p:spPr>
        <p:txBody>
          <a:bodyPr/>
          <a:lstStyle>
            <a:lvl1pPr>
              <a:defRPr>
                <a:solidFill>
                  <a:schemeClr val="bg1"/>
                </a:solidFill>
              </a:defRPr>
            </a:lvl1pPr>
          </a:lstStyle>
          <a:p>
            <a:r>
              <a:rPr lang="en-US"/>
              <a:t>Click to edit Master title style</a:t>
            </a:r>
            <a:endParaRPr lang="en-US" dirty="0"/>
          </a:p>
        </p:txBody>
      </p:sp>
      <p:sp>
        <p:nvSpPr>
          <p:cNvPr id="2" name="Date Placeholder 1"/>
          <p:cNvSpPr>
            <a:spLocks noGrp="1"/>
          </p:cNvSpPr>
          <p:nvPr>
            <p:ph type="dt" sz="half" idx="15"/>
          </p:nvPr>
        </p:nvSpPr>
        <p:spPr/>
        <p:txBody>
          <a:bodyPr/>
          <a:lstStyle/>
          <a:p>
            <a:fld id="{51136A09-4ED0-463E-BD8D-8251586BFE8E}" type="datetime4">
              <a:rPr lang="en-GB" smtClean="0"/>
              <a:t>09 February 2021</a:t>
            </a:fld>
            <a:endParaRPr lang="en-US" dirty="0"/>
          </a:p>
        </p:txBody>
      </p:sp>
      <p:sp>
        <p:nvSpPr>
          <p:cNvPr id="3" name="Footer Placeholder 2"/>
          <p:cNvSpPr>
            <a:spLocks noGrp="1"/>
          </p:cNvSpPr>
          <p:nvPr>
            <p:ph type="ftr" sz="quarter" idx="16"/>
          </p:nvPr>
        </p:nvSpPr>
        <p:spPr/>
        <p:txBody>
          <a:bodyPr/>
          <a:lstStyle>
            <a:lvl1pPr>
              <a:defRPr b="0" i="0">
                <a:latin typeface="Arial" charset="0"/>
                <a:ea typeface="Arial" charset="0"/>
                <a:cs typeface="Arial" charset="0"/>
              </a:defRPr>
            </a:lvl1pPr>
          </a:lstStyle>
          <a:p>
            <a:r>
              <a:rPr lang="de-DE"/>
              <a:t>2020 © Harneys</a:t>
            </a:r>
            <a:endParaRPr lang="en-US" dirty="0"/>
          </a:p>
        </p:txBody>
      </p:sp>
      <p:sp>
        <p:nvSpPr>
          <p:cNvPr id="10" name="Picture Placeholder 9"/>
          <p:cNvSpPr>
            <a:spLocks noGrp="1"/>
          </p:cNvSpPr>
          <p:nvPr>
            <p:ph type="pic" sz="quarter" idx="17"/>
          </p:nvPr>
        </p:nvSpPr>
        <p:spPr>
          <a:xfrm>
            <a:off x="457200" y="1981219"/>
            <a:ext cx="2714625" cy="1878013"/>
          </a:xfrm>
          <a:prstGeom prst="rect">
            <a:avLst/>
          </a:prstGeom>
        </p:spPr>
        <p:txBody>
          <a:bodyPr/>
          <a:lstStyle>
            <a:lvl1pPr>
              <a:defRPr sz="1600" b="1">
                <a:solidFill>
                  <a:schemeClr val="tx1"/>
                </a:solidFill>
                <a:latin typeface="Arial" charset="0"/>
                <a:ea typeface="Arial" charset="0"/>
                <a:cs typeface="Arial" charset="0"/>
              </a:defRPr>
            </a:lvl1pPr>
          </a:lstStyle>
          <a:p>
            <a:r>
              <a:rPr lang="en-US"/>
              <a:t>Click icon to add picture</a:t>
            </a:r>
          </a:p>
        </p:txBody>
      </p:sp>
      <p:sp>
        <p:nvSpPr>
          <p:cNvPr id="21" name="Text Placeholder 18"/>
          <p:cNvSpPr>
            <a:spLocks noGrp="1"/>
          </p:cNvSpPr>
          <p:nvPr>
            <p:ph type="body" sz="quarter" idx="19"/>
          </p:nvPr>
        </p:nvSpPr>
        <p:spPr>
          <a:xfrm>
            <a:off x="3346042" y="1981219"/>
            <a:ext cx="8388758" cy="3755987"/>
          </a:xfrm>
          <a:prstGeom prst="rect">
            <a:avLst/>
          </a:prstGeom>
        </p:spPr>
        <p:txBody>
          <a:bodyPr lIns="0" tIns="0" rIns="0" bIns="0" numCol="2" spcCol="180000"/>
          <a:lstStyle>
            <a:lvl1pPr marL="4763" indent="0">
              <a:spcAft>
                <a:spcPts val="800"/>
              </a:spcAft>
              <a:tabLst/>
              <a:defRPr sz="900" b="1" i="0">
                <a:solidFill>
                  <a:schemeClr val="tx1"/>
                </a:solidFill>
                <a:latin typeface="Arial" charset="0"/>
                <a:ea typeface="Arial" charset="0"/>
                <a:cs typeface="Arial"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7938" indent="0">
              <a:spcBef>
                <a:spcPts val="600"/>
              </a:spcBef>
              <a:spcAft>
                <a:spcPts val="1200"/>
              </a:spcAft>
              <a:buClr>
                <a:schemeClr val="tx1"/>
              </a:buClr>
              <a:buSzPct val="400000"/>
              <a:buFontTx/>
              <a:buNone/>
              <a:tabLst/>
              <a:defRPr sz="1200" b="1" i="0">
                <a:solidFill>
                  <a:schemeClr val="tx1"/>
                </a:solidFill>
                <a:latin typeface="Arial" charset="0"/>
                <a:ea typeface="Arial" charset="0"/>
                <a:cs typeface="Arial" charset="0"/>
              </a:defRPr>
            </a:lvl3pPr>
            <a:lvl4pPr marL="179388" indent="-171450">
              <a:spcAft>
                <a:spcPts val="1200"/>
              </a:spcAft>
              <a:buClr>
                <a:schemeClr val="tx1"/>
              </a:buClr>
              <a:buSzPct val="150000"/>
              <a:buFont typeface="Wingdings" charset="2"/>
              <a:buChar char="§"/>
              <a:tabLst/>
              <a:defRPr sz="900" b="0"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1767842"/>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_Biography">
    <p:spTree>
      <p:nvGrpSpPr>
        <p:cNvPr id="1" name=""/>
        <p:cNvGrpSpPr/>
        <p:nvPr/>
      </p:nvGrpSpPr>
      <p:grpSpPr>
        <a:xfrm>
          <a:off x="0" y="0"/>
          <a:ext cx="0" cy="0"/>
          <a:chOff x="0" y="0"/>
          <a:chExt cx="0" cy="0"/>
        </a:xfrm>
      </p:grpSpPr>
      <p:sp>
        <p:nvSpPr>
          <p:cNvPr id="11" name="object 4">
            <a:extLst>
              <a:ext uri="{FF2B5EF4-FFF2-40B4-BE49-F238E27FC236}">
                <a16:creationId xmlns:a16="http://schemas.microsoft.com/office/drawing/2014/main" id="{AF65BB68-EA6A-4697-956A-09740612085E}"/>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chemeClr val="accent4"/>
          </a:solidFill>
        </p:spPr>
        <p:txBody>
          <a:bodyPr wrap="square" lIns="0" tIns="0" rIns="0" bIns="0" rtlCol="0"/>
          <a:lstStyle/>
          <a:p>
            <a:endParaRPr dirty="0">
              <a:solidFill>
                <a:schemeClr val="bg1"/>
              </a:solidFill>
              <a:latin typeface="Arial" charset="0"/>
            </a:endParaRPr>
          </a:p>
        </p:txBody>
      </p:sp>
      <p:sp>
        <p:nvSpPr>
          <p:cNvPr id="12" name="object 3">
            <a:extLst>
              <a:ext uri="{FF2B5EF4-FFF2-40B4-BE49-F238E27FC236}">
                <a16:creationId xmlns:a16="http://schemas.microsoft.com/office/drawing/2014/main" id="{4D0528C9-C069-4067-8411-2C67BE7FC076}"/>
              </a:ext>
            </a:extLst>
          </p:cNvPr>
          <p:cNvSpPr/>
          <p:nvPr userDrawn="1"/>
        </p:nvSpPr>
        <p:spPr>
          <a:xfrm>
            <a:off x="0" y="1"/>
            <a:ext cx="8318500" cy="1647568"/>
          </a:xfrm>
          <a:custGeom>
            <a:avLst/>
            <a:gdLst/>
            <a:ahLst/>
            <a:cxnLst/>
            <a:rect l="l" t="t" r="r" b="b"/>
            <a:pathLst>
              <a:path w="8318500" h="1800225">
                <a:moveTo>
                  <a:pt x="0" y="1799996"/>
                </a:moveTo>
                <a:lnTo>
                  <a:pt x="8318474" y="1799996"/>
                </a:lnTo>
                <a:lnTo>
                  <a:pt x="8318474" y="0"/>
                </a:lnTo>
                <a:lnTo>
                  <a:pt x="0" y="0"/>
                </a:lnTo>
                <a:lnTo>
                  <a:pt x="0" y="1799996"/>
                </a:lnTo>
                <a:close/>
              </a:path>
            </a:pathLst>
          </a:custGeom>
          <a:solidFill>
            <a:srgbClr val="00C6B1"/>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9" name="Text Placeholder 18"/>
          <p:cNvSpPr>
            <a:spLocks noGrp="1"/>
          </p:cNvSpPr>
          <p:nvPr>
            <p:ph type="body" sz="quarter" idx="12"/>
          </p:nvPr>
        </p:nvSpPr>
        <p:spPr>
          <a:xfrm>
            <a:off x="457199" y="3859193"/>
            <a:ext cx="2701925"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1"/>
          </p:nvPr>
        </p:nvSpPr>
        <p:spPr>
          <a:xfrm>
            <a:off x="457200" y="873021"/>
            <a:ext cx="7620000" cy="516726"/>
          </a:xfrm>
          <a:prstGeom prst="rect">
            <a:avLst/>
          </a:prstGeom>
        </p:spPr>
        <p:txBody>
          <a:bodyPr lIns="0" tIns="0" rIns="0" bIns="0"/>
          <a:lstStyle>
            <a:lvl1pPr>
              <a:spcAft>
                <a:spcPts val="2000"/>
              </a:spcAft>
              <a:defRPr sz="2800" b="1">
                <a:solidFill>
                  <a:schemeClr val="bg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20" name="Title 19"/>
          <p:cNvSpPr>
            <a:spLocks noGrp="1"/>
          </p:cNvSpPr>
          <p:nvPr>
            <p:ph type="title"/>
          </p:nvPr>
        </p:nvSpPr>
        <p:spPr>
          <a:xfrm>
            <a:off x="457200" y="429309"/>
            <a:ext cx="7620000" cy="430887"/>
          </a:xfrm>
        </p:spPr>
        <p:txBody>
          <a:bodyPr/>
          <a:lstStyle>
            <a:lvl1pPr>
              <a:defRPr>
                <a:solidFill>
                  <a:schemeClr val="bg1"/>
                </a:solidFill>
              </a:defRPr>
            </a:lvl1pPr>
          </a:lstStyle>
          <a:p>
            <a:r>
              <a:rPr lang="en-US"/>
              <a:t>Click to edit Master title style</a:t>
            </a:r>
            <a:endParaRPr lang="en-US" dirty="0"/>
          </a:p>
        </p:txBody>
      </p:sp>
      <p:sp>
        <p:nvSpPr>
          <p:cNvPr id="2" name="Date Placeholder 1"/>
          <p:cNvSpPr>
            <a:spLocks noGrp="1"/>
          </p:cNvSpPr>
          <p:nvPr>
            <p:ph type="dt" sz="half" idx="15"/>
          </p:nvPr>
        </p:nvSpPr>
        <p:spPr/>
        <p:txBody>
          <a:bodyPr/>
          <a:lstStyle/>
          <a:p>
            <a:fld id="{6B5C0577-A288-4E21-A6A6-131009F2C9D6}" type="datetime4">
              <a:rPr lang="en-GB" smtClean="0"/>
              <a:t>09 February 2021</a:t>
            </a:fld>
            <a:endParaRPr lang="en-US" dirty="0"/>
          </a:p>
        </p:txBody>
      </p:sp>
      <p:sp>
        <p:nvSpPr>
          <p:cNvPr id="3" name="Footer Placeholder 2"/>
          <p:cNvSpPr>
            <a:spLocks noGrp="1"/>
          </p:cNvSpPr>
          <p:nvPr>
            <p:ph type="ftr" sz="quarter" idx="16"/>
          </p:nvPr>
        </p:nvSpPr>
        <p:spPr/>
        <p:txBody>
          <a:bodyPr/>
          <a:lstStyle>
            <a:lvl1pPr>
              <a:defRPr b="0" i="0">
                <a:latin typeface="Arial" charset="0"/>
                <a:ea typeface="Arial" charset="0"/>
                <a:cs typeface="Arial" charset="0"/>
              </a:defRPr>
            </a:lvl1pPr>
          </a:lstStyle>
          <a:p>
            <a:r>
              <a:rPr lang="de-DE"/>
              <a:t>2020 © Harneys</a:t>
            </a:r>
            <a:endParaRPr lang="en-US" dirty="0"/>
          </a:p>
        </p:txBody>
      </p:sp>
      <p:sp>
        <p:nvSpPr>
          <p:cNvPr id="10" name="Picture Placeholder 9"/>
          <p:cNvSpPr>
            <a:spLocks noGrp="1"/>
          </p:cNvSpPr>
          <p:nvPr>
            <p:ph type="pic" sz="quarter" idx="17"/>
          </p:nvPr>
        </p:nvSpPr>
        <p:spPr>
          <a:xfrm>
            <a:off x="457200" y="1981219"/>
            <a:ext cx="2714625" cy="1878013"/>
          </a:xfrm>
          <a:prstGeom prst="rect">
            <a:avLst/>
          </a:prstGeom>
        </p:spPr>
        <p:txBody>
          <a:bodyPr/>
          <a:lstStyle>
            <a:lvl1pPr>
              <a:defRPr sz="1600" b="1">
                <a:solidFill>
                  <a:schemeClr val="tx1"/>
                </a:solidFill>
                <a:latin typeface="Arial" charset="0"/>
                <a:ea typeface="Arial" charset="0"/>
                <a:cs typeface="Arial" charset="0"/>
              </a:defRPr>
            </a:lvl1pPr>
          </a:lstStyle>
          <a:p>
            <a:r>
              <a:rPr lang="en-US"/>
              <a:t>Click icon to add picture</a:t>
            </a:r>
          </a:p>
        </p:txBody>
      </p:sp>
      <p:sp>
        <p:nvSpPr>
          <p:cNvPr id="21" name="Text Placeholder 18"/>
          <p:cNvSpPr>
            <a:spLocks noGrp="1"/>
          </p:cNvSpPr>
          <p:nvPr>
            <p:ph type="body" sz="quarter" idx="19"/>
          </p:nvPr>
        </p:nvSpPr>
        <p:spPr>
          <a:xfrm>
            <a:off x="3346042" y="1981219"/>
            <a:ext cx="8388758" cy="3755987"/>
          </a:xfrm>
          <a:prstGeom prst="rect">
            <a:avLst/>
          </a:prstGeom>
        </p:spPr>
        <p:txBody>
          <a:bodyPr lIns="0" tIns="0" rIns="0" bIns="0" numCol="2" spcCol="180000"/>
          <a:lstStyle>
            <a:lvl1pPr marL="4763" indent="0">
              <a:spcAft>
                <a:spcPts val="800"/>
              </a:spcAft>
              <a:tabLst/>
              <a:defRPr sz="900" b="1" i="0">
                <a:solidFill>
                  <a:schemeClr val="tx1"/>
                </a:solidFill>
                <a:latin typeface="Arial" charset="0"/>
                <a:ea typeface="Arial" charset="0"/>
                <a:cs typeface="Arial"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7938" indent="0">
              <a:spcBef>
                <a:spcPts val="600"/>
              </a:spcBef>
              <a:spcAft>
                <a:spcPts val="1200"/>
              </a:spcAft>
              <a:buClr>
                <a:schemeClr val="tx1"/>
              </a:buClr>
              <a:buSzPct val="400000"/>
              <a:buFontTx/>
              <a:buNone/>
              <a:tabLst/>
              <a:defRPr sz="1200" b="1" i="0">
                <a:solidFill>
                  <a:schemeClr val="tx1"/>
                </a:solidFill>
                <a:latin typeface="Arial" charset="0"/>
                <a:ea typeface="Arial" charset="0"/>
                <a:cs typeface="Arial" charset="0"/>
              </a:defRPr>
            </a:lvl3pPr>
            <a:lvl4pPr marL="179388" indent="-171450">
              <a:spcAft>
                <a:spcPts val="1200"/>
              </a:spcAft>
              <a:buClr>
                <a:schemeClr val="tx1"/>
              </a:buClr>
              <a:buSzPct val="150000"/>
              <a:buFont typeface="Wingdings" charset="2"/>
              <a:buChar char="§"/>
              <a:tabLst/>
              <a:defRPr sz="900" b="0"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41608989"/>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7_Biography">
    <p:spTree>
      <p:nvGrpSpPr>
        <p:cNvPr id="1" name=""/>
        <p:cNvGrpSpPr/>
        <p:nvPr/>
      </p:nvGrpSpPr>
      <p:grpSpPr>
        <a:xfrm>
          <a:off x="0" y="0"/>
          <a:ext cx="0" cy="0"/>
          <a:chOff x="0" y="0"/>
          <a:chExt cx="0" cy="0"/>
        </a:xfrm>
      </p:grpSpPr>
      <p:sp>
        <p:nvSpPr>
          <p:cNvPr id="11" name="object 4">
            <a:extLst>
              <a:ext uri="{FF2B5EF4-FFF2-40B4-BE49-F238E27FC236}">
                <a16:creationId xmlns:a16="http://schemas.microsoft.com/office/drawing/2014/main" id="{AF65BB68-EA6A-4697-956A-09740612085E}"/>
              </a:ext>
            </a:extLst>
          </p:cNvPr>
          <p:cNvSpPr/>
          <p:nvPr userDrawn="1"/>
        </p:nvSpPr>
        <p:spPr>
          <a:xfrm>
            <a:off x="10972901" y="5820879"/>
            <a:ext cx="1219835" cy="1037590"/>
          </a:xfrm>
          <a:custGeom>
            <a:avLst/>
            <a:gdLst/>
            <a:ahLst/>
            <a:cxnLst/>
            <a:rect l="l" t="t" r="r" b="b"/>
            <a:pathLst>
              <a:path w="1219834" h="1037590">
                <a:moveTo>
                  <a:pt x="0" y="1037120"/>
                </a:moveTo>
                <a:lnTo>
                  <a:pt x="1219212" y="1037120"/>
                </a:lnTo>
                <a:lnTo>
                  <a:pt x="1219212" y="0"/>
                </a:lnTo>
                <a:lnTo>
                  <a:pt x="0" y="0"/>
                </a:lnTo>
                <a:lnTo>
                  <a:pt x="0" y="1037120"/>
                </a:lnTo>
                <a:close/>
              </a:path>
            </a:pathLst>
          </a:custGeom>
          <a:solidFill>
            <a:schemeClr val="accent5"/>
          </a:solidFill>
        </p:spPr>
        <p:txBody>
          <a:bodyPr wrap="square" lIns="0" tIns="0" rIns="0" bIns="0" rtlCol="0"/>
          <a:lstStyle/>
          <a:p>
            <a:endParaRPr dirty="0">
              <a:latin typeface="Arial" charset="0"/>
            </a:endParaRPr>
          </a:p>
        </p:txBody>
      </p:sp>
      <p:sp>
        <p:nvSpPr>
          <p:cNvPr id="12" name="object 3">
            <a:extLst>
              <a:ext uri="{FF2B5EF4-FFF2-40B4-BE49-F238E27FC236}">
                <a16:creationId xmlns:a16="http://schemas.microsoft.com/office/drawing/2014/main" id="{4D0528C9-C069-4067-8411-2C67BE7FC076}"/>
              </a:ext>
            </a:extLst>
          </p:cNvPr>
          <p:cNvSpPr/>
          <p:nvPr userDrawn="1"/>
        </p:nvSpPr>
        <p:spPr>
          <a:xfrm>
            <a:off x="0" y="1"/>
            <a:ext cx="8318500" cy="1647568"/>
          </a:xfrm>
          <a:custGeom>
            <a:avLst/>
            <a:gdLst/>
            <a:ahLst/>
            <a:cxnLst/>
            <a:rect l="l" t="t" r="r" b="b"/>
            <a:pathLst>
              <a:path w="8318500" h="1800225">
                <a:moveTo>
                  <a:pt x="0" y="1799996"/>
                </a:moveTo>
                <a:lnTo>
                  <a:pt x="8318474" y="1799996"/>
                </a:lnTo>
                <a:lnTo>
                  <a:pt x="8318474" y="0"/>
                </a:lnTo>
                <a:lnTo>
                  <a:pt x="0" y="0"/>
                </a:lnTo>
                <a:lnTo>
                  <a:pt x="0" y="1799996"/>
                </a:lnTo>
                <a:close/>
              </a:path>
            </a:pathLst>
          </a:custGeom>
          <a:solidFill>
            <a:srgbClr val="C79CD3"/>
          </a:solidFill>
        </p:spPr>
        <p:txBody>
          <a:bodyPr wrap="square" lIns="0" tIns="0" rIns="0" bIns="0" rtlCol="0"/>
          <a:lstStyle/>
          <a:p>
            <a:endParaRPr dirty="0">
              <a:latin typeface="Arial" charset="0"/>
            </a:endParaRPr>
          </a:p>
        </p:txBody>
      </p:sp>
      <p:sp>
        <p:nvSpPr>
          <p:cNvPr id="15" name="Holder 6"/>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chemeClr val="bg1"/>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19" name="Text Placeholder 18"/>
          <p:cNvSpPr>
            <a:spLocks noGrp="1"/>
          </p:cNvSpPr>
          <p:nvPr>
            <p:ph type="body" sz="quarter" idx="12"/>
          </p:nvPr>
        </p:nvSpPr>
        <p:spPr>
          <a:xfrm>
            <a:off x="457199" y="3859193"/>
            <a:ext cx="2701925" cy="1878013"/>
          </a:xfrm>
          <a:prstGeom prst="rect">
            <a:avLst/>
          </a:prstGeom>
        </p:spPr>
        <p:txBody>
          <a:bodyPr lIns="0" tIns="216000" rIns="0" bIns="0"/>
          <a:lstStyle>
            <a:lvl1pPr marL="4763" indent="0">
              <a:spcAft>
                <a:spcPts val="800"/>
              </a:spcAft>
              <a:tabLst/>
              <a:defRPr sz="1300" b="1" i="0">
                <a:solidFill>
                  <a:schemeClr val="tx1"/>
                </a:solidFill>
                <a:latin typeface="Georgia" charset="0"/>
                <a:ea typeface="Georgia" charset="0"/>
                <a:cs typeface="Georgia"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360363" indent="0">
              <a:spcAft>
                <a:spcPts val="1200"/>
              </a:spcAft>
              <a:buClr>
                <a:schemeClr val="tx1"/>
              </a:buClr>
              <a:buSzPct val="400000"/>
              <a:buFontTx/>
              <a:buNone/>
              <a:tabLst/>
              <a:defRPr sz="900" b="1" i="0">
                <a:solidFill>
                  <a:schemeClr val="tx1"/>
                </a:solidFill>
                <a:latin typeface="Arial" charset="0"/>
                <a:ea typeface="Arial" charset="0"/>
                <a:cs typeface="Arial" charset="0"/>
              </a:defRPr>
            </a:lvl3pPr>
            <a:lvl4pPr marL="360363" indent="0">
              <a:spcAft>
                <a:spcPts val="1200"/>
              </a:spcAft>
              <a:buClr>
                <a:schemeClr val="tx1"/>
              </a:buClr>
              <a:buSzPct val="300000"/>
              <a:buFontTx/>
              <a:buNone/>
              <a:tabLst/>
              <a:defRPr sz="900" b="1"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1"/>
          </p:nvPr>
        </p:nvSpPr>
        <p:spPr>
          <a:xfrm>
            <a:off x="457200" y="873021"/>
            <a:ext cx="7620000" cy="516726"/>
          </a:xfrm>
          <a:prstGeom prst="rect">
            <a:avLst/>
          </a:prstGeom>
        </p:spPr>
        <p:txBody>
          <a:bodyPr lIns="0" tIns="0" rIns="0" bIns="0"/>
          <a:lstStyle>
            <a:lvl1pPr>
              <a:spcAft>
                <a:spcPts val="2000"/>
              </a:spcAft>
              <a:defRPr sz="2800" b="1">
                <a:solidFill>
                  <a:schemeClr val="bg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20" name="Title 19"/>
          <p:cNvSpPr>
            <a:spLocks noGrp="1"/>
          </p:cNvSpPr>
          <p:nvPr>
            <p:ph type="title"/>
          </p:nvPr>
        </p:nvSpPr>
        <p:spPr>
          <a:xfrm>
            <a:off x="457200" y="429309"/>
            <a:ext cx="7620000" cy="430887"/>
          </a:xfrm>
        </p:spPr>
        <p:txBody>
          <a:bodyPr/>
          <a:lstStyle>
            <a:lvl1pPr>
              <a:defRPr>
                <a:solidFill>
                  <a:schemeClr val="bg1"/>
                </a:solidFill>
              </a:defRPr>
            </a:lvl1pPr>
          </a:lstStyle>
          <a:p>
            <a:r>
              <a:rPr lang="en-US"/>
              <a:t>Click to edit Master title style</a:t>
            </a:r>
            <a:endParaRPr lang="en-US" dirty="0"/>
          </a:p>
        </p:txBody>
      </p:sp>
      <p:sp>
        <p:nvSpPr>
          <p:cNvPr id="2" name="Date Placeholder 1"/>
          <p:cNvSpPr>
            <a:spLocks noGrp="1"/>
          </p:cNvSpPr>
          <p:nvPr>
            <p:ph type="dt" sz="half" idx="15"/>
          </p:nvPr>
        </p:nvSpPr>
        <p:spPr/>
        <p:txBody>
          <a:bodyPr/>
          <a:lstStyle/>
          <a:p>
            <a:fld id="{4330337F-6E71-4264-A65B-5667240463B1}" type="datetime4">
              <a:rPr lang="en-GB" smtClean="0"/>
              <a:t>09 February 2021</a:t>
            </a:fld>
            <a:endParaRPr lang="en-US" dirty="0"/>
          </a:p>
        </p:txBody>
      </p:sp>
      <p:sp>
        <p:nvSpPr>
          <p:cNvPr id="3" name="Footer Placeholder 2"/>
          <p:cNvSpPr>
            <a:spLocks noGrp="1"/>
          </p:cNvSpPr>
          <p:nvPr>
            <p:ph type="ftr" sz="quarter" idx="16"/>
          </p:nvPr>
        </p:nvSpPr>
        <p:spPr/>
        <p:txBody>
          <a:bodyPr/>
          <a:lstStyle>
            <a:lvl1pPr>
              <a:defRPr b="0" i="0">
                <a:latin typeface="Arial" charset="0"/>
                <a:ea typeface="Arial" charset="0"/>
                <a:cs typeface="Arial" charset="0"/>
              </a:defRPr>
            </a:lvl1pPr>
          </a:lstStyle>
          <a:p>
            <a:r>
              <a:rPr lang="de-DE"/>
              <a:t>2020 © Harneys</a:t>
            </a:r>
            <a:endParaRPr lang="en-US" dirty="0"/>
          </a:p>
        </p:txBody>
      </p:sp>
      <p:sp>
        <p:nvSpPr>
          <p:cNvPr id="10" name="Picture Placeholder 9"/>
          <p:cNvSpPr>
            <a:spLocks noGrp="1"/>
          </p:cNvSpPr>
          <p:nvPr>
            <p:ph type="pic" sz="quarter" idx="17"/>
          </p:nvPr>
        </p:nvSpPr>
        <p:spPr>
          <a:xfrm>
            <a:off x="457200" y="1981219"/>
            <a:ext cx="2714625" cy="1878013"/>
          </a:xfrm>
          <a:prstGeom prst="rect">
            <a:avLst/>
          </a:prstGeom>
        </p:spPr>
        <p:txBody>
          <a:bodyPr/>
          <a:lstStyle>
            <a:lvl1pPr>
              <a:defRPr sz="1600" b="1">
                <a:solidFill>
                  <a:schemeClr val="tx1"/>
                </a:solidFill>
                <a:latin typeface="Arial" charset="0"/>
                <a:ea typeface="Arial" charset="0"/>
                <a:cs typeface="Arial" charset="0"/>
              </a:defRPr>
            </a:lvl1pPr>
          </a:lstStyle>
          <a:p>
            <a:r>
              <a:rPr lang="en-US"/>
              <a:t>Click icon to add picture</a:t>
            </a:r>
          </a:p>
        </p:txBody>
      </p:sp>
      <p:sp>
        <p:nvSpPr>
          <p:cNvPr id="21" name="Text Placeholder 18"/>
          <p:cNvSpPr>
            <a:spLocks noGrp="1"/>
          </p:cNvSpPr>
          <p:nvPr>
            <p:ph type="body" sz="quarter" idx="19"/>
          </p:nvPr>
        </p:nvSpPr>
        <p:spPr>
          <a:xfrm>
            <a:off x="3346042" y="1981219"/>
            <a:ext cx="8388758" cy="3755987"/>
          </a:xfrm>
          <a:prstGeom prst="rect">
            <a:avLst/>
          </a:prstGeom>
        </p:spPr>
        <p:txBody>
          <a:bodyPr lIns="0" tIns="0" rIns="0" bIns="0" numCol="2" spcCol="180000"/>
          <a:lstStyle>
            <a:lvl1pPr marL="4763" indent="0">
              <a:spcAft>
                <a:spcPts val="800"/>
              </a:spcAft>
              <a:tabLst/>
              <a:defRPr sz="900" b="1" i="0">
                <a:solidFill>
                  <a:schemeClr val="tx1"/>
                </a:solidFill>
                <a:latin typeface="Arial" charset="0"/>
                <a:ea typeface="Arial" charset="0"/>
                <a:cs typeface="Arial" charset="0"/>
              </a:defRPr>
            </a:lvl1pPr>
            <a:lvl2pPr marL="4763" indent="0">
              <a:spcAft>
                <a:spcPts val="1200"/>
              </a:spcAft>
              <a:buClr>
                <a:schemeClr val="tx1"/>
              </a:buClr>
              <a:buFont typeface="Wingdings" charset="2"/>
              <a:buNone/>
              <a:tabLst/>
              <a:defRPr sz="900" b="0" i="0">
                <a:solidFill>
                  <a:schemeClr val="tx1"/>
                </a:solidFill>
                <a:latin typeface="Arial" charset="0"/>
                <a:ea typeface="Arial" charset="0"/>
                <a:cs typeface="Arial" charset="0"/>
              </a:defRPr>
            </a:lvl2pPr>
            <a:lvl3pPr marL="7938" indent="0">
              <a:spcBef>
                <a:spcPts val="600"/>
              </a:spcBef>
              <a:spcAft>
                <a:spcPts val="1200"/>
              </a:spcAft>
              <a:buClr>
                <a:schemeClr val="tx1"/>
              </a:buClr>
              <a:buSzPct val="400000"/>
              <a:buFontTx/>
              <a:buNone/>
              <a:tabLst/>
              <a:defRPr sz="1200" b="1" i="0">
                <a:solidFill>
                  <a:schemeClr val="tx1"/>
                </a:solidFill>
                <a:latin typeface="Arial" charset="0"/>
                <a:ea typeface="Arial" charset="0"/>
                <a:cs typeface="Arial" charset="0"/>
              </a:defRPr>
            </a:lvl3pPr>
            <a:lvl4pPr marL="179388" indent="-171450">
              <a:spcAft>
                <a:spcPts val="1200"/>
              </a:spcAft>
              <a:buClr>
                <a:schemeClr val="tx1"/>
              </a:buClr>
              <a:buSzPct val="150000"/>
              <a:buFont typeface="Wingdings" charset="2"/>
              <a:buChar char="§"/>
              <a:tabLst/>
              <a:defRPr sz="900" b="0" i="0">
                <a:solidFill>
                  <a:schemeClr val="tx1"/>
                </a:solidFill>
                <a:latin typeface="Arial" charset="0"/>
                <a:ea typeface="Arial" charset="0"/>
                <a:cs typeface="Arial" charset="0"/>
              </a:defRPr>
            </a:lvl4pPr>
            <a:lvl5pPr marL="7938" indent="0">
              <a:spcAft>
                <a:spcPts val="1200"/>
              </a:spcAft>
              <a:buClr>
                <a:schemeClr val="tx1"/>
              </a:buClr>
              <a:buFontTx/>
              <a:buNone/>
              <a:tabLst/>
              <a:defRPr sz="9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3621321"/>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Cover – Dark Grey">
    <p:spTree>
      <p:nvGrpSpPr>
        <p:cNvPr id="1" name=""/>
        <p:cNvGrpSpPr/>
        <p:nvPr/>
      </p:nvGrpSpPr>
      <p:grpSpPr>
        <a:xfrm>
          <a:off x="0" y="0"/>
          <a:ext cx="0" cy="0"/>
          <a:chOff x="0" y="0"/>
          <a:chExt cx="0" cy="0"/>
        </a:xfrm>
      </p:grpSpPr>
      <p:sp>
        <p:nvSpPr>
          <p:cNvPr id="7" name="object 2"/>
          <p:cNvSpPr/>
          <p:nvPr userDrawn="1"/>
        </p:nvSpPr>
        <p:spPr>
          <a:xfrm>
            <a:off x="0" y="0"/>
            <a:ext cx="12192635" cy="5486400"/>
          </a:xfrm>
          <a:custGeom>
            <a:avLst/>
            <a:gdLst/>
            <a:ahLst/>
            <a:cxnLst/>
            <a:rect l="l" t="t" r="r" b="b"/>
            <a:pathLst>
              <a:path w="12192635" h="5486400">
                <a:moveTo>
                  <a:pt x="0" y="5486400"/>
                </a:moveTo>
                <a:lnTo>
                  <a:pt x="12192114" y="5486400"/>
                </a:lnTo>
                <a:lnTo>
                  <a:pt x="12192114" y="0"/>
                </a:lnTo>
                <a:lnTo>
                  <a:pt x="0" y="0"/>
                </a:lnTo>
                <a:lnTo>
                  <a:pt x="0" y="5486400"/>
                </a:lnTo>
                <a:close/>
              </a:path>
            </a:pathLst>
          </a:custGeom>
          <a:solidFill>
            <a:schemeClr val="tx1"/>
          </a:solidFill>
        </p:spPr>
        <p:txBody>
          <a:bodyPr wrap="square" lIns="0" tIns="0" rIns="0" bIns="0" rtlCol="0"/>
          <a:lstStyle/>
          <a:p>
            <a:endParaRPr b="0" i="0" dirty="0">
              <a:latin typeface="Arial" charset="0"/>
            </a:endParaRPr>
          </a:p>
        </p:txBody>
      </p:sp>
      <p:sp>
        <p:nvSpPr>
          <p:cNvPr id="21" name="object 16"/>
          <p:cNvSpPr/>
          <p:nvPr userDrawn="1"/>
        </p:nvSpPr>
        <p:spPr>
          <a:xfrm>
            <a:off x="9753701" y="5486374"/>
            <a:ext cx="2439035" cy="50400"/>
          </a:xfrm>
          <a:custGeom>
            <a:avLst/>
            <a:gdLst/>
            <a:ahLst/>
            <a:cxnLst/>
            <a:rect l="l" t="t" r="r" b="b"/>
            <a:pathLst>
              <a:path w="2439034" h="78739">
                <a:moveTo>
                  <a:pt x="0" y="78562"/>
                </a:moveTo>
                <a:lnTo>
                  <a:pt x="2438412" y="78562"/>
                </a:lnTo>
                <a:lnTo>
                  <a:pt x="2438412" y="0"/>
                </a:lnTo>
                <a:lnTo>
                  <a:pt x="0" y="0"/>
                </a:lnTo>
                <a:lnTo>
                  <a:pt x="0" y="78562"/>
                </a:lnTo>
                <a:close/>
              </a:path>
            </a:pathLst>
          </a:custGeom>
          <a:solidFill>
            <a:schemeClr val="accent5"/>
          </a:solidFill>
        </p:spPr>
        <p:txBody>
          <a:bodyPr wrap="square" lIns="0" tIns="0" rIns="0" bIns="0" rtlCol="0"/>
          <a:lstStyle/>
          <a:p>
            <a:endParaRPr b="0" i="0" dirty="0">
              <a:latin typeface="Arial" charset="0"/>
            </a:endParaRPr>
          </a:p>
        </p:txBody>
      </p:sp>
      <p:sp>
        <p:nvSpPr>
          <p:cNvPr id="22" name="object 17"/>
          <p:cNvSpPr/>
          <p:nvPr userDrawn="1"/>
        </p:nvSpPr>
        <p:spPr>
          <a:xfrm>
            <a:off x="0" y="5486374"/>
            <a:ext cx="2439035" cy="50400"/>
          </a:xfrm>
          <a:custGeom>
            <a:avLst/>
            <a:gdLst/>
            <a:ahLst/>
            <a:cxnLst/>
            <a:rect l="l" t="t" r="r" b="b"/>
            <a:pathLst>
              <a:path w="2439035" h="78739">
                <a:moveTo>
                  <a:pt x="0" y="78562"/>
                </a:moveTo>
                <a:lnTo>
                  <a:pt x="2438412" y="78562"/>
                </a:lnTo>
                <a:lnTo>
                  <a:pt x="2438412" y="0"/>
                </a:lnTo>
                <a:lnTo>
                  <a:pt x="0" y="0"/>
                </a:lnTo>
                <a:lnTo>
                  <a:pt x="0" y="78562"/>
                </a:lnTo>
                <a:close/>
              </a:path>
            </a:pathLst>
          </a:custGeom>
          <a:solidFill>
            <a:schemeClr val="accent1"/>
          </a:solidFill>
        </p:spPr>
        <p:txBody>
          <a:bodyPr wrap="square" lIns="0" tIns="0" rIns="0" bIns="0" rtlCol="0"/>
          <a:lstStyle/>
          <a:p>
            <a:endParaRPr b="0" i="0" dirty="0">
              <a:latin typeface="Arial" charset="0"/>
            </a:endParaRPr>
          </a:p>
        </p:txBody>
      </p:sp>
      <p:sp>
        <p:nvSpPr>
          <p:cNvPr id="23" name="object 18"/>
          <p:cNvSpPr/>
          <p:nvPr userDrawn="1"/>
        </p:nvSpPr>
        <p:spPr>
          <a:xfrm>
            <a:off x="4876850" y="5486374"/>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3"/>
          </a:solidFill>
        </p:spPr>
        <p:txBody>
          <a:bodyPr wrap="square" lIns="0" tIns="0" rIns="0" bIns="0" rtlCol="0"/>
          <a:lstStyle/>
          <a:p>
            <a:endParaRPr b="0" i="0" dirty="0">
              <a:latin typeface="Arial" charset="0"/>
            </a:endParaRPr>
          </a:p>
        </p:txBody>
      </p:sp>
      <p:sp>
        <p:nvSpPr>
          <p:cNvPr id="24" name="object 19"/>
          <p:cNvSpPr/>
          <p:nvPr userDrawn="1"/>
        </p:nvSpPr>
        <p:spPr>
          <a:xfrm>
            <a:off x="7315275" y="5486374"/>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4"/>
          </a:solidFill>
        </p:spPr>
        <p:txBody>
          <a:bodyPr wrap="square" lIns="0" tIns="0" rIns="0" bIns="0" rtlCol="0"/>
          <a:lstStyle/>
          <a:p>
            <a:endParaRPr b="0" i="0" dirty="0">
              <a:latin typeface="Arial" charset="0"/>
            </a:endParaRPr>
          </a:p>
        </p:txBody>
      </p:sp>
      <p:sp>
        <p:nvSpPr>
          <p:cNvPr id="25" name="object 20"/>
          <p:cNvSpPr/>
          <p:nvPr userDrawn="1"/>
        </p:nvSpPr>
        <p:spPr>
          <a:xfrm>
            <a:off x="2438425" y="5486374"/>
            <a:ext cx="2439035" cy="50400"/>
          </a:xfrm>
          <a:custGeom>
            <a:avLst/>
            <a:gdLst/>
            <a:ahLst/>
            <a:cxnLst/>
            <a:rect l="l" t="t" r="r" b="b"/>
            <a:pathLst>
              <a:path w="2439035" h="78739">
                <a:moveTo>
                  <a:pt x="0" y="78562"/>
                </a:moveTo>
                <a:lnTo>
                  <a:pt x="2438425" y="78562"/>
                </a:lnTo>
                <a:lnTo>
                  <a:pt x="2438425" y="0"/>
                </a:lnTo>
                <a:lnTo>
                  <a:pt x="0" y="0"/>
                </a:lnTo>
                <a:lnTo>
                  <a:pt x="0" y="78562"/>
                </a:lnTo>
                <a:close/>
              </a:path>
            </a:pathLst>
          </a:custGeom>
          <a:solidFill>
            <a:schemeClr val="accent2"/>
          </a:solidFill>
        </p:spPr>
        <p:txBody>
          <a:bodyPr wrap="square" lIns="0" tIns="0" rIns="0" bIns="0" rtlCol="0"/>
          <a:lstStyle/>
          <a:p>
            <a:endParaRPr b="0" i="0" dirty="0">
              <a:latin typeface="Arial" charset="0"/>
            </a:endParaRPr>
          </a:p>
        </p:txBody>
      </p:sp>
      <p:sp>
        <p:nvSpPr>
          <p:cNvPr id="4" name="Footer Placeholder 3"/>
          <p:cNvSpPr>
            <a:spLocks noGrp="1"/>
          </p:cNvSpPr>
          <p:nvPr>
            <p:ph type="ftr" sz="quarter" idx="12"/>
          </p:nvPr>
        </p:nvSpPr>
        <p:spPr/>
        <p:txBody>
          <a:bodyPr/>
          <a:lstStyle>
            <a:lvl1pPr>
              <a:defRPr b="0" i="0">
                <a:latin typeface="Arial" charset="0"/>
                <a:ea typeface="Arial" charset="0"/>
                <a:cs typeface="Arial" charset="0"/>
              </a:defRPr>
            </a:lvl1pPr>
          </a:lstStyle>
          <a:p>
            <a:r>
              <a:rPr lang="de-DE"/>
              <a:t>2020 © Harneys</a:t>
            </a:r>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25000" t="40695" r="27272" b="40771"/>
          <a:stretch/>
        </p:blipFill>
        <p:spPr>
          <a:xfrm>
            <a:off x="10332000" y="6302821"/>
            <a:ext cx="1512168" cy="288032"/>
          </a:xfrm>
          <a:prstGeom prst="rect">
            <a:avLst/>
          </a:prstGeom>
        </p:spPr>
      </p:pic>
    </p:spTree>
    <p:extLst>
      <p:ext uri="{BB962C8B-B14F-4D97-AF65-F5344CB8AC3E}">
        <p14:creationId xmlns:p14="http://schemas.microsoft.com/office/powerpoint/2010/main" val="316149177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 Yellow">
    <p:spTree>
      <p:nvGrpSpPr>
        <p:cNvPr id="1" name=""/>
        <p:cNvGrpSpPr/>
        <p:nvPr/>
      </p:nvGrpSpPr>
      <p:grpSpPr>
        <a:xfrm>
          <a:off x="0" y="0"/>
          <a:ext cx="0" cy="0"/>
          <a:chOff x="0" y="0"/>
          <a:chExt cx="0" cy="0"/>
        </a:xfrm>
      </p:grpSpPr>
      <p:sp>
        <p:nvSpPr>
          <p:cNvPr id="19" name="object 4">
            <a:extLst>
              <a:ext uri="{FF2B5EF4-FFF2-40B4-BE49-F238E27FC236}">
                <a16:creationId xmlns:a16="http://schemas.microsoft.com/office/drawing/2014/main" id="{B5E37B40-E4F1-4A1F-A7DA-67D452B7C099}"/>
              </a:ext>
            </a:extLst>
          </p:cNvPr>
          <p:cNvSpPr/>
          <p:nvPr userDrawn="1"/>
        </p:nvSpPr>
        <p:spPr>
          <a:xfrm>
            <a:off x="-11622" y="1652218"/>
            <a:ext cx="12192635" cy="5257800"/>
          </a:xfrm>
          <a:custGeom>
            <a:avLst/>
            <a:gdLst/>
            <a:ahLst/>
            <a:cxnLst/>
            <a:rect l="l" t="t" r="r" b="b"/>
            <a:pathLst>
              <a:path w="12192635" h="5486400">
                <a:moveTo>
                  <a:pt x="0" y="5486400"/>
                </a:moveTo>
                <a:lnTo>
                  <a:pt x="12192114" y="5486400"/>
                </a:lnTo>
                <a:lnTo>
                  <a:pt x="12192114" y="0"/>
                </a:lnTo>
                <a:lnTo>
                  <a:pt x="0" y="0"/>
                </a:lnTo>
                <a:lnTo>
                  <a:pt x="0" y="5486400"/>
                </a:lnTo>
                <a:close/>
              </a:path>
            </a:pathLst>
          </a:custGeom>
          <a:solidFill>
            <a:srgbClr val="FFD700"/>
          </a:solidFill>
        </p:spPr>
        <p:txBody>
          <a:bodyPr wrap="square" lIns="0" tIns="0" rIns="0" bIns="0" rtlCol="0"/>
          <a:lstStyle/>
          <a:p>
            <a:endParaRPr dirty="0">
              <a:latin typeface="Arial" charset="0"/>
            </a:endParaRPr>
          </a:p>
        </p:txBody>
      </p:sp>
      <p:sp>
        <p:nvSpPr>
          <p:cNvPr id="3" name="Date Placeholder 2"/>
          <p:cNvSpPr>
            <a:spLocks noGrp="1"/>
          </p:cNvSpPr>
          <p:nvPr>
            <p:ph type="dt" sz="half" idx="14"/>
          </p:nvPr>
        </p:nvSpPr>
        <p:spPr/>
        <p:txBody>
          <a:bodyPr/>
          <a:lstStyle/>
          <a:p>
            <a:fld id="{DFDBBC5D-2E07-4C4B-95AE-1B4FF910B2A2}" type="datetime4">
              <a:rPr lang="en-GB" smtClean="0"/>
              <a:t>09 February 2021</a:t>
            </a:fld>
            <a:endParaRPr lang="en-US" dirty="0"/>
          </a:p>
        </p:txBody>
      </p:sp>
      <p:sp>
        <p:nvSpPr>
          <p:cNvPr id="5" name="Footer Placeholder 4"/>
          <p:cNvSpPr>
            <a:spLocks noGrp="1"/>
          </p:cNvSpPr>
          <p:nvPr>
            <p:ph type="ftr" sz="quarter" idx="15"/>
          </p:nvPr>
        </p:nvSpPr>
        <p:spPr/>
        <p:txBody>
          <a:bodyPr/>
          <a:lstStyle>
            <a:lvl1pPr>
              <a:defRPr b="0" i="0">
                <a:latin typeface="Arial" charset="0"/>
                <a:ea typeface="Arial" charset="0"/>
                <a:cs typeface="Arial" charset="0"/>
              </a:defRPr>
            </a:lvl1pPr>
          </a:lstStyle>
          <a:p>
            <a:r>
              <a:rPr lang="de-DE"/>
              <a:t>2020 © Harneys</a:t>
            </a:r>
            <a:endParaRPr lang="en-US" dirty="0"/>
          </a:p>
        </p:txBody>
      </p:sp>
      <p:sp>
        <p:nvSpPr>
          <p:cNvPr id="15" name="Text Placeholder 16">
            <a:extLst>
              <a:ext uri="{FF2B5EF4-FFF2-40B4-BE49-F238E27FC236}">
                <a16:creationId xmlns:a16="http://schemas.microsoft.com/office/drawing/2014/main" id="{E8B159D9-FC92-47A0-A8BA-2A130EAA8F41}"/>
              </a:ext>
            </a:extLst>
          </p:cNvPr>
          <p:cNvSpPr>
            <a:spLocks noGrp="1"/>
          </p:cNvSpPr>
          <p:nvPr>
            <p:ph type="body" sz="quarter" idx="11"/>
          </p:nvPr>
        </p:nvSpPr>
        <p:spPr>
          <a:xfrm>
            <a:off x="457200" y="813097"/>
            <a:ext cx="8915400" cy="516725"/>
          </a:xfrm>
          <a:prstGeom prst="rect">
            <a:avLst/>
          </a:prstGeom>
        </p:spPr>
        <p:txBody>
          <a:bodyPr lIns="0" tIns="0" rIns="0" bIns="0"/>
          <a:lstStyle>
            <a:lvl1pPr>
              <a:spcAft>
                <a:spcPts val="2000"/>
              </a:spcAft>
              <a:defRPr sz="2800" b="1">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pPr lvl="0"/>
            <a:r>
              <a:rPr lang="en-US"/>
              <a:t>Click to edit Master text styles</a:t>
            </a:r>
          </a:p>
        </p:txBody>
      </p:sp>
      <p:sp>
        <p:nvSpPr>
          <p:cNvPr id="18" name="Holder 6">
            <a:extLst>
              <a:ext uri="{FF2B5EF4-FFF2-40B4-BE49-F238E27FC236}">
                <a16:creationId xmlns:a16="http://schemas.microsoft.com/office/drawing/2014/main" id="{9D0D981A-CE8D-4DDC-BB4F-07EE544E9A44}"/>
              </a:ext>
            </a:extLst>
          </p:cNvPr>
          <p:cNvSpPr>
            <a:spLocks noGrp="1"/>
          </p:cNvSpPr>
          <p:nvPr>
            <p:ph type="sldNum" sz="quarter" idx="7"/>
          </p:nvPr>
        </p:nvSpPr>
        <p:spPr>
          <a:xfrm>
            <a:off x="10972800" y="6147708"/>
            <a:ext cx="1219608" cy="710291"/>
          </a:xfrm>
          <a:prstGeom prst="rect">
            <a:avLst/>
          </a:prstGeom>
        </p:spPr>
        <p:txBody>
          <a:bodyPr lIns="0" tIns="0" rIns="0" bIns="0"/>
          <a:lstStyle>
            <a:lvl1pPr algn="ctr">
              <a:defRPr sz="2400" b="1" i="0" u="none" baseline="0">
                <a:solidFill>
                  <a:srgbClr val="333F48"/>
                </a:solidFill>
                <a:uFill>
                  <a:solidFill>
                    <a:schemeClr val="bg1"/>
                  </a:solidFill>
                </a:uFill>
                <a:latin typeface="Georgia"/>
                <a:cs typeface="Georgia"/>
              </a:defRPr>
            </a:lvl1pPr>
          </a:lstStyle>
          <a:p>
            <a:pPr marL="25400">
              <a:lnSpc>
                <a:spcPts val="2780"/>
              </a:lnSpc>
            </a:pPr>
            <a:fld id="{81D60167-4931-47E6-BA6A-407CBD079E47}" type="slidenum">
              <a:rPr lang="uk-UA" smtClean="0"/>
              <a:pPr marL="25400">
                <a:lnSpc>
                  <a:spcPts val="2780"/>
                </a:lnSpc>
              </a:pPr>
              <a:t>‹#›</a:t>
            </a:fld>
            <a:endParaRPr lang="uk-UA" dirty="0"/>
          </a:p>
        </p:txBody>
      </p:sp>
      <p:sp>
        <p:nvSpPr>
          <p:cNvPr id="20" name="Text Placeholder 16">
            <a:extLst>
              <a:ext uri="{FF2B5EF4-FFF2-40B4-BE49-F238E27FC236}">
                <a16:creationId xmlns:a16="http://schemas.microsoft.com/office/drawing/2014/main" id="{5AD73084-BE05-4C8A-8C4D-BCE7711ABC7D}"/>
              </a:ext>
            </a:extLst>
          </p:cNvPr>
          <p:cNvSpPr>
            <a:spLocks noGrp="1"/>
          </p:cNvSpPr>
          <p:nvPr>
            <p:ph type="body" sz="quarter" idx="16" hasCustomPrompt="1"/>
          </p:nvPr>
        </p:nvSpPr>
        <p:spPr>
          <a:xfrm>
            <a:off x="457200" y="280621"/>
            <a:ext cx="8915400" cy="516725"/>
          </a:xfrm>
          <a:prstGeom prst="rect">
            <a:avLst/>
          </a:prstGeom>
        </p:spPr>
        <p:txBody>
          <a:bodyPr lIns="0" tIns="0" rIns="0" bIns="0"/>
          <a:lstStyle>
            <a:lvl1pPr>
              <a:spcAft>
                <a:spcPts val="2000"/>
              </a:spcAft>
              <a:defRPr sz="2800" b="0">
                <a:solidFill>
                  <a:schemeClr val="tx1"/>
                </a:solidFill>
                <a:latin typeface="Georgia" charset="0"/>
                <a:ea typeface="Georgia" charset="0"/>
                <a:cs typeface="Georgia" charset="0"/>
              </a:defRPr>
            </a:lvl1pPr>
            <a:lvl2pPr marL="6350" indent="0">
              <a:spcAft>
                <a:spcPts val="1600"/>
              </a:spcAft>
              <a:tabLst/>
              <a:defRPr sz="1600" b="1">
                <a:solidFill>
                  <a:schemeClr val="tx1"/>
                </a:solidFill>
                <a:latin typeface="Arial" charset="0"/>
                <a:ea typeface="Arial" charset="0"/>
                <a:cs typeface="Arial" charset="0"/>
              </a:defRPr>
            </a:lvl2pPr>
            <a:lvl3pPr marL="6350" indent="0">
              <a:spcAft>
                <a:spcPts val="1600"/>
              </a:spcAft>
              <a:tabLst/>
              <a:defRPr sz="1600">
                <a:solidFill>
                  <a:schemeClr val="tx1"/>
                </a:solidFill>
                <a:latin typeface="Arial" charset="0"/>
                <a:ea typeface="Arial" charset="0"/>
                <a:cs typeface="Arial" charset="0"/>
              </a:defRPr>
            </a:lvl3pPr>
            <a:lvl4pPr marL="6350" indent="0">
              <a:spcAft>
                <a:spcPts val="1600"/>
              </a:spcAft>
              <a:tabLst/>
              <a:defRPr sz="1600">
                <a:solidFill>
                  <a:schemeClr val="tx1"/>
                </a:solidFill>
                <a:latin typeface="Arial" charset="0"/>
                <a:ea typeface="Arial" charset="0"/>
                <a:cs typeface="Arial" charset="0"/>
              </a:defRPr>
            </a:lvl4pPr>
            <a:lvl5pPr marL="6350" indent="0">
              <a:spcAft>
                <a:spcPts val="1600"/>
              </a:spcAft>
              <a:tabLst/>
              <a:defRPr sz="1600">
                <a:solidFill>
                  <a:schemeClr val="tx1"/>
                </a:solidFill>
                <a:latin typeface="Arial" charset="0"/>
                <a:ea typeface="Arial" charset="0"/>
                <a:cs typeface="Arial" charset="0"/>
              </a:defRPr>
            </a:lvl5pPr>
          </a:lstStyle>
          <a:p>
            <a:r>
              <a:rPr lang="en-US" kern="0" dirty="0"/>
              <a:t>Click to edit Master title style</a:t>
            </a:r>
          </a:p>
        </p:txBody>
      </p:sp>
      <p:sp>
        <p:nvSpPr>
          <p:cNvPr id="11" name="Table Placeholder 10">
            <a:extLst>
              <a:ext uri="{FF2B5EF4-FFF2-40B4-BE49-F238E27FC236}">
                <a16:creationId xmlns:a16="http://schemas.microsoft.com/office/drawing/2014/main" id="{5F40B264-2E91-4F67-BD83-083518FE3CC5}"/>
              </a:ext>
            </a:extLst>
          </p:cNvPr>
          <p:cNvSpPr>
            <a:spLocks noGrp="1"/>
          </p:cNvSpPr>
          <p:nvPr>
            <p:ph type="tbl" sz="quarter" idx="17"/>
          </p:nvPr>
        </p:nvSpPr>
        <p:spPr>
          <a:xfrm>
            <a:off x="457200" y="1905000"/>
            <a:ext cx="11277600" cy="4078288"/>
          </a:xfrm>
          <a:prstGeom prst="rect">
            <a:avLst/>
          </a:prstGeom>
        </p:spPr>
        <p:txBody>
          <a:bodyPr/>
          <a:lstStyle/>
          <a:p>
            <a:r>
              <a:rPr lang="en-US"/>
              <a:t>Click icon to add table</a:t>
            </a:r>
            <a:endParaRPr lang="en-CA"/>
          </a:p>
        </p:txBody>
      </p:sp>
      <p:sp>
        <p:nvSpPr>
          <p:cNvPr id="16" name="object 16"/>
          <p:cNvSpPr/>
          <p:nvPr userDrawn="1"/>
        </p:nvSpPr>
        <p:spPr>
          <a:xfrm>
            <a:off x="9753701" y="1601818"/>
            <a:ext cx="2439035" cy="50400"/>
          </a:xfrm>
          <a:custGeom>
            <a:avLst/>
            <a:gdLst/>
            <a:ahLst/>
            <a:cxnLst/>
            <a:rect l="l" t="t" r="r" b="b"/>
            <a:pathLst>
              <a:path w="2439034" h="78739">
                <a:moveTo>
                  <a:pt x="0" y="78562"/>
                </a:moveTo>
                <a:lnTo>
                  <a:pt x="2438412" y="78562"/>
                </a:lnTo>
                <a:lnTo>
                  <a:pt x="2438412" y="0"/>
                </a:lnTo>
                <a:lnTo>
                  <a:pt x="0" y="0"/>
                </a:lnTo>
                <a:lnTo>
                  <a:pt x="0" y="78562"/>
                </a:lnTo>
                <a:close/>
              </a:path>
            </a:pathLst>
          </a:custGeom>
          <a:solidFill>
            <a:schemeClr val="accent5"/>
          </a:solidFill>
        </p:spPr>
        <p:txBody>
          <a:bodyPr wrap="square" lIns="0" tIns="0" rIns="0" bIns="0" rtlCol="0"/>
          <a:lstStyle/>
          <a:p>
            <a:endParaRPr b="0" i="0" dirty="0">
              <a:latin typeface="Arial" charset="0"/>
            </a:endParaRPr>
          </a:p>
        </p:txBody>
      </p:sp>
      <p:sp>
        <p:nvSpPr>
          <p:cNvPr id="17" name="object 17"/>
          <p:cNvSpPr/>
          <p:nvPr userDrawn="1"/>
        </p:nvSpPr>
        <p:spPr>
          <a:xfrm>
            <a:off x="0" y="1601818"/>
            <a:ext cx="2439035" cy="50400"/>
          </a:xfrm>
          <a:custGeom>
            <a:avLst/>
            <a:gdLst/>
            <a:ahLst/>
            <a:cxnLst/>
            <a:rect l="l" t="t" r="r" b="b"/>
            <a:pathLst>
              <a:path w="2439035" h="78739">
                <a:moveTo>
                  <a:pt x="0" y="78562"/>
                </a:moveTo>
                <a:lnTo>
                  <a:pt x="2438412" y="78562"/>
                </a:lnTo>
                <a:lnTo>
                  <a:pt x="2438412" y="0"/>
                </a:lnTo>
                <a:lnTo>
                  <a:pt x="0" y="0"/>
                </a:lnTo>
                <a:lnTo>
                  <a:pt x="0" y="78562"/>
                </a:lnTo>
                <a:close/>
              </a:path>
            </a:pathLst>
          </a:custGeom>
          <a:solidFill>
            <a:schemeClr val="accent1"/>
          </a:solidFill>
        </p:spPr>
        <p:txBody>
          <a:bodyPr wrap="square" lIns="0" tIns="0" rIns="0" bIns="0" rtlCol="0"/>
          <a:lstStyle/>
          <a:p>
            <a:endParaRPr b="0" i="0" dirty="0">
              <a:latin typeface="Arial" charset="0"/>
            </a:endParaRPr>
          </a:p>
        </p:txBody>
      </p:sp>
      <p:sp>
        <p:nvSpPr>
          <p:cNvPr id="21" name="object 18"/>
          <p:cNvSpPr/>
          <p:nvPr userDrawn="1"/>
        </p:nvSpPr>
        <p:spPr>
          <a:xfrm>
            <a:off x="4876850" y="1601818"/>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3"/>
          </a:solidFill>
        </p:spPr>
        <p:txBody>
          <a:bodyPr wrap="square" lIns="0" tIns="0" rIns="0" bIns="0" rtlCol="0"/>
          <a:lstStyle/>
          <a:p>
            <a:endParaRPr b="0" i="0" dirty="0">
              <a:latin typeface="Arial" charset="0"/>
            </a:endParaRPr>
          </a:p>
        </p:txBody>
      </p:sp>
      <p:sp>
        <p:nvSpPr>
          <p:cNvPr id="22" name="object 19"/>
          <p:cNvSpPr/>
          <p:nvPr userDrawn="1"/>
        </p:nvSpPr>
        <p:spPr>
          <a:xfrm>
            <a:off x="7315275" y="1601818"/>
            <a:ext cx="2439035" cy="50400"/>
          </a:xfrm>
          <a:custGeom>
            <a:avLst/>
            <a:gdLst/>
            <a:ahLst/>
            <a:cxnLst/>
            <a:rect l="l" t="t" r="r" b="b"/>
            <a:pathLst>
              <a:path w="2439034" h="78739">
                <a:moveTo>
                  <a:pt x="0" y="78562"/>
                </a:moveTo>
                <a:lnTo>
                  <a:pt x="2438425" y="78562"/>
                </a:lnTo>
                <a:lnTo>
                  <a:pt x="2438425" y="0"/>
                </a:lnTo>
                <a:lnTo>
                  <a:pt x="0" y="0"/>
                </a:lnTo>
                <a:lnTo>
                  <a:pt x="0" y="78562"/>
                </a:lnTo>
                <a:close/>
              </a:path>
            </a:pathLst>
          </a:custGeom>
          <a:solidFill>
            <a:schemeClr val="accent4"/>
          </a:solidFill>
        </p:spPr>
        <p:txBody>
          <a:bodyPr wrap="square" lIns="0" tIns="0" rIns="0" bIns="0" rtlCol="0"/>
          <a:lstStyle/>
          <a:p>
            <a:endParaRPr b="0" i="0" dirty="0">
              <a:latin typeface="Arial" charset="0"/>
            </a:endParaRPr>
          </a:p>
        </p:txBody>
      </p:sp>
      <p:sp>
        <p:nvSpPr>
          <p:cNvPr id="24" name="object 17"/>
          <p:cNvSpPr/>
          <p:nvPr userDrawn="1"/>
        </p:nvSpPr>
        <p:spPr>
          <a:xfrm>
            <a:off x="2439482" y="1601818"/>
            <a:ext cx="2439035" cy="50400"/>
          </a:xfrm>
          <a:custGeom>
            <a:avLst/>
            <a:gdLst/>
            <a:ahLst/>
            <a:cxnLst/>
            <a:rect l="l" t="t" r="r" b="b"/>
            <a:pathLst>
              <a:path w="2439035" h="78739">
                <a:moveTo>
                  <a:pt x="0" y="78562"/>
                </a:moveTo>
                <a:lnTo>
                  <a:pt x="2438412" y="78562"/>
                </a:lnTo>
                <a:lnTo>
                  <a:pt x="2438412" y="0"/>
                </a:lnTo>
                <a:lnTo>
                  <a:pt x="0" y="0"/>
                </a:lnTo>
                <a:lnTo>
                  <a:pt x="0" y="78562"/>
                </a:lnTo>
                <a:close/>
              </a:path>
            </a:pathLst>
          </a:custGeom>
          <a:solidFill>
            <a:schemeClr val="tx1"/>
          </a:solidFill>
        </p:spPr>
        <p:txBody>
          <a:bodyPr wrap="square" lIns="0" tIns="0" rIns="0" bIns="0" rtlCol="0"/>
          <a:lstStyle/>
          <a:p>
            <a:endParaRPr b="0" i="0" dirty="0">
              <a:latin typeface="Arial" charset="0"/>
            </a:endParaRPr>
          </a:p>
        </p:txBody>
      </p:sp>
    </p:spTree>
    <p:extLst>
      <p:ext uri="{BB962C8B-B14F-4D97-AF65-F5344CB8AC3E}">
        <p14:creationId xmlns:p14="http://schemas.microsoft.com/office/powerpoint/2010/main" val="24849102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theme" Target="../theme/theme1.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57200" y="411163"/>
            <a:ext cx="6858000" cy="430887"/>
          </a:xfrm>
          <a:prstGeom prst="rect">
            <a:avLst/>
          </a:prstGeom>
        </p:spPr>
        <p:txBody>
          <a:bodyPr wrap="square" lIns="0" tIns="0" rIns="0" bIns="0">
            <a:spAutoFit/>
          </a:bodyPr>
          <a:lstStyle>
            <a:lvl1pPr>
              <a:defRPr sz="2800" b="0" i="0">
                <a:solidFill>
                  <a:srgbClr val="313C46"/>
                </a:solidFill>
                <a:latin typeface="Georgia"/>
                <a:cs typeface="Georgia"/>
              </a:defRPr>
            </a:lvl1pPr>
          </a:lstStyle>
          <a:p>
            <a:endParaRPr dirty="0"/>
          </a:p>
        </p:txBody>
      </p:sp>
      <p:sp>
        <p:nvSpPr>
          <p:cNvPr id="25" name="Rectangle 24"/>
          <p:cNvSpPr/>
          <p:nvPr/>
        </p:nvSpPr>
        <p:spPr>
          <a:xfrm>
            <a:off x="7086600" y="416506"/>
            <a:ext cx="3741912" cy="107722"/>
          </a:xfrm>
          <a:prstGeom prst="rect">
            <a:avLst/>
          </a:prstGeom>
        </p:spPr>
        <p:txBody>
          <a:bodyPr wrap="square" lIns="0" tIns="0" rIns="0" bIns="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700" b="1" i="0" spc="-10" dirty="0">
                <a:latin typeface="Arial" charset="0"/>
                <a:ea typeface="Arial" charset="0"/>
                <a:cs typeface="Arial" charset="0"/>
              </a:rPr>
              <a:t>Harneys</a:t>
            </a:r>
            <a:r>
              <a:rPr lang="en-US" sz="700" b="0" i="0" spc="-10" dirty="0">
                <a:latin typeface="Arial" charset="0"/>
                <a:ea typeface="Arial" charset="0"/>
                <a:cs typeface="Arial" charset="0"/>
              </a:rPr>
              <a:t>  |</a:t>
            </a:r>
            <a:endParaRPr lang="en-US" sz="700" b="0" i="0" dirty="0">
              <a:latin typeface="Arial" charset="0"/>
              <a:ea typeface="Arial" charset="0"/>
              <a:cs typeface="Arial" charset="0"/>
            </a:endParaRPr>
          </a:p>
        </p:txBody>
      </p:sp>
      <p:sp>
        <p:nvSpPr>
          <p:cNvPr id="3" name="Footer Placeholder 2"/>
          <p:cNvSpPr>
            <a:spLocks noGrp="1"/>
          </p:cNvSpPr>
          <p:nvPr>
            <p:ph type="ftr" sz="quarter" idx="3"/>
          </p:nvPr>
        </p:nvSpPr>
        <p:spPr>
          <a:xfrm>
            <a:off x="457200" y="6264275"/>
            <a:ext cx="4114800" cy="365125"/>
          </a:xfrm>
          <a:prstGeom prst="rect">
            <a:avLst/>
          </a:prstGeom>
        </p:spPr>
        <p:txBody>
          <a:bodyPr vert="horz" lIns="0" tIns="0" rIns="0" bIns="0" rtlCol="0" anchor="ctr"/>
          <a:lstStyle>
            <a:lvl1pPr algn="l">
              <a:defRPr sz="900">
                <a:solidFill>
                  <a:schemeClr val="tx1"/>
                </a:solidFill>
                <a:latin typeface="Calibri" charset="0"/>
                <a:ea typeface="Calibri" charset="0"/>
                <a:cs typeface="Calibri" charset="0"/>
              </a:defRPr>
            </a:lvl1pPr>
          </a:lstStyle>
          <a:p>
            <a:r>
              <a:rPr lang="de-DE">
                <a:latin typeface="Arial" charset="0"/>
                <a:ea typeface="Arial" charset="0"/>
                <a:cs typeface="Arial" charset="0"/>
              </a:rPr>
              <a:t>2020 © Harneys</a:t>
            </a:r>
            <a:endParaRPr lang="en-US" dirty="0">
              <a:latin typeface="Arial" charset="0"/>
              <a:ea typeface="Arial" charset="0"/>
              <a:cs typeface="Arial" charset="0"/>
            </a:endParaRPr>
          </a:p>
        </p:txBody>
      </p:sp>
      <p:sp>
        <p:nvSpPr>
          <p:cNvPr id="4" name="Date Placeholder 3"/>
          <p:cNvSpPr>
            <a:spLocks noGrp="1"/>
          </p:cNvSpPr>
          <p:nvPr>
            <p:ph type="dt" sz="half" idx="2"/>
          </p:nvPr>
        </p:nvSpPr>
        <p:spPr>
          <a:xfrm>
            <a:off x="10867947" y="414069"/>
            <a:ext cx="866853" cy="108000"/>
          </a:xfrm>
          <a:prstGeom prst="rect">
            <a:avLst/>
          </a:prstGeom>
          <a:ln>
            <a:noFill/>
          </a:ln>
        </p:spPr>
        <p:style>
          <a:lnRef idx="2">
            <a:schemeClr val="accent3"/>
          </a:lnRef>
          <a:fillRef idx="1">
            <a:schemeClr val="lt1"/>
          </a:fillRef>
          <a:effectRef idx="0">
            <a:schemeClr val="accent3"/>
          </a:effectRef>
          <a:fontRef idx="none"/>
        </p:style>
        <p:txBody>
          <a:bodyPr vert="horz" lIns="0" tIns="0" rIns="0" bIns="0" rtlCol="0" anchor="ctr"/>
          <a:lstStyle>
            <a:lvl1pPr algn="l">
              <a:defRPr sz="700" b="0" i="0">
                <a:solidFill>
                  <a:schemeClr val="tx1"/>
                </a:solidFill>
                <a:latin typeface="Arial" charset="0"/>
                <a:ea typeface="Arial" charset="0"/>
                <a:cs typeface="Arial" charset="0"/>
              </a:defRPr>
            </a:lvl1pPr>
          </a:lstStyle>
          <a:p>
            <a:fld id="{93878F7E-4FD8-4E1C-9636-43023A0E7D76}" type="datetime4">
              <a:rPr lang="en-GB" smtClean="0"/>
              <a:t>09 February 2021</a:t>
            </a:fld>
            <a:endParaRPr lang="en-US" dirty="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62" r:id="rId3"/>
    <p:sldLayoutId id="2147483670" r:id="rId4"/>
    <p:sldLayoutId id="2147483671" r:id="rId5"/>
    <p:sldLayoutId id="2147483672" r:id="rId6"/>
    <p:sldLayoutId id="2147483777" r:id="rId7"/>
    <p:sldLayoutId id="2147483774" r:id="rId8"/>
    <p:sldLayoutId id="2147483751" r:id="rId9"/>
    <p:sldLayoutId id="2147483779" r:id="rId10"/>
    <p:sldLayoutId id="2147483775" r:id="rId11"/>
    <p:sldLayoutId id="2147483776" r:id="rId12"/>
    <p:sldLayoutId id="2147483666" r:id="rId13"/>
    <p:sldLayoutId id="2147483746" r:id="rId14"/>
    <p:sldLayoutId id="2147483692" r:id="rId15"/>
    <p:sldLayoutId id="2147483693" r:id="rId16"/>
    <p:sldLayoutId id="2147483690" r:id="rId17"/>
    <p:sldLayoutId id="2147483694" r:id="rId18"/>
    <p:sldLayoutId id="2147483691" r:id="rId19"/>
    <p:sldLayoutId id="2147483695" r:id="rId20"/>
    <p:sldLayoutId id="2147483697" r:id="rId21"/>
    <p:sldLayoutId id="2147483667" r:id="rId22"/>
    <p:sldLayoutId id="2147483698" r:id="rId23"/>
    <p:sldLayoutId id="2147483699" r:id="rId24"/>
    <p:sldLayoutId id="2147483700" r:id="rId25"/>
    <p:sldLayoutId id="2147483701" r:id="rId26"/>
    <p:sldLayoutId id="2147483702" r:id="rId27"/>
    <p:sldLayoutId id="2147483673" r:id="rId28"/>
    <p:sldLayoutId id="2147483780" r:id="rId29"/>
    <p:sldLayoutId id="2147483704" r:id="rId30"/>
    <p:sldLayoutId id="2147483705" r:id="rId31"/>
    <p:sldLayoutId id="2147483759" r:id="rId32"/>
    <p:sldLayoutId id="2147483756" r:id="rId33"/>
    <p:sldLayoutId id="2147483760" r:id="rId34"/>
    <p:sldLayoutId id="2147483781" r:id="rId35"/>
    <p:sldLayoutId id="2147483757" r:id="rId36"/>
    <p:sldLayoutId id="2147483758" r:id="rId37"/>
    <p:sldLayoutId id="2147483674" r:id="rId38"/>
    <p:sldLayoutId id="2147483706" r:id="rId39"/>
    <p:sldLayoutId id="2147483707" r:id="rId40"/>
    <p:sldLayoutId id="2147483680" r:id="rId41"/>
    <p:sldLayoutId id="2147483782" r:id="rId42"/>
    <p:sldLayoutId id="2147483709" r:id="rId43"/>
    <p:sldLayoutId id="2147483710" r:id="rId44"/>
    <p:sldLayoutId id="2147483681" r:id="rId45"/>
    <p:sldLayoutId id="2147483768" r:id="rId46"/>
    <p:sldLayoutId id="2147483773" r:id="rId47"/>
    <p:sldLayoutId id="2147483771" r:id="rId48"/>
    <p:sldLayoutId id="2147483770" r:id="rId49"/>
    <p:sldLayoutId id="2147483783" r:id="rId50"/>
    <p:sldLayoutId id="2147483772" r:id="rId51"/>
    <p:sldLayoutId id="2147483769" r:id="rId52"/>
    <p:sldLayoutId id="2147483711" r:id="rId53"/>
    <p:sldLayoutId id="2147483712" r:id="rId54"/>
    <p:sldLayoutId id="2147483677" r:id="rId55"/>
    <p:sldLayoutId id="2147483784" r:id="rId56"/>
    <p:sldLayoutId id="2147483714" r:id="rId57"/>
    <p:sldLayoutId id="2147483715" r:id="rId58"/>
    <p:sldLayoutId id="2147483678" r:id="rId59"/>
    <p:sldLayoutId id="2147483679" r:id="rId60"/>
    <p:sldLayoutId id="2147483716" r:id="rId61"/>
    <p:sldLayoutId id="2147483785" r:id="rId62"/>
    <p:sldLayoutId id="2147483685" r:id="rId63"/>
    <p:sldLayoutId id="2147483718" r:id="rId64"/>
    <p:sldLayoutId id="2147483717" r:id="rId65"/>
    <p:sldLayoutId id="2147483719" r:id="rId66"/>
    <p:sldLayoutId id="2147483682" r:id="rId67"/>
    <p:sldLayoutId id="2147483683" r:id="rId68"/>
    <p:sldLayoutId id="2147483721" r:id="rId69"/>
    <p:sldLayoutId id="2147483684" r:id="rId70"/>
    <p:sldLayoutId id="2147483727" r:id="rId71"/>
    <p:sldLayoutId id="2147483728" r:id="rId72"/>
    <p:sldLayoutId id="2147483689" r:id="rId73"/>
    <p:sldLayoutId id="2147483786" r:id="rId74"/>
    <p:sldLayoutId id="2147483748" r:id="rId75"/>
    <p:sldLayoutId id="2147483749" r:id="rId76"/>
    <p:sldLayoutId id="2147483722" r:id="rId77"/>
    <p:sldLayoutId id="2147483724" r:id="rId78"/>
    <p:sldLayoutId id="2147483723" r:id="rId79"/>
    <p:sldLayoutId id="2147483787" r:id="rId80"/>
    <p:sldLayoutId id="2147483729" r:id="rId81"/>
    <p:sldLayoutId id="2147483730" r:id="rId82"/>
    <p:sldLayoutId id="2147483778" r:id="rId83"/>
  </p:sldLayoutIdLst>
  <p:hf hdr="0"/>
  <p:txStyles>
    <p:titleStyle>
      <a:lvl1pPr eaLnBrk="1" hangingPunct="1">
        <a:defRPr sz="1800" b="1">
          <a:solidFill>
            <a:schemeClr val="tx1"/>
          </a:solidFill>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p:ext uri="{27BBF7A9-308A-43DC-89C8-2F10F3537804}">
      <p15:sldGuideLst xmlns:p15="http://schemas.microsoft.com/office/powerpoint/2012/main">
        <p15:guide id="1" pos="288">
          <p15:clr>
            <a:srgbClr val="F26B43"/>
          </p15:clr>
        </p15:guide>
        <p15:guide id="2" pos="7392">
          <p15:clr>
            <a:srgbClr val="F26B43"/>
          </p15:clr>
        </p15:guide>
        <p15:guide id="3" orient="horz" pos="3461">
          <p15:clr>
            <a:srgbClr val="F26B43"/>
          </p15:clr>
        </p15:guide>
        <p15:guide id="4" orient="horz" pos="259">
          <p15:clr>
            <a:srgbClr val="F26B43"/>
          </p15:clr>
        </p15:guide>
        <p15:guide id="5" orient="horz" pos="864">
          <p15:clr>
            <a:srgbClr val="F26B43"/>
          </p15:clr>
        </p15:guide>
        <p15:guide id="7" pos="3700" userDrawn="1">
          <p15:clr>
            <a:srgbClr val="F26B43"/>
          </p15:clr>
        </p15:guide>
        <p15:guide id="8" orient="horz" pos="996" userDrawn="1">
          <p15:clr>
            <a:srgbClr val="F26B43"/>
          </p15:clr>
        </p15:guide>
        <p15:guide id="9" pos="1990" userDrawn="1">
          <p15:clr>
            <a:srgbClr val="F26B43"/>
          </p15:clr>
        </p15:guide>
        <p15:guide id="10" pos="3980" userDrawn="1">
          <p15:clr>
            <a:srgbClr val="F26B43"/>
          </p15:clr>
        </p15:guide>
        <p15:guide id="11" pos="5685" userDrawn="1">
          <p15:clr>
            <a:srgbClr val="F26B43"/>
          </p15:clr>
        </p15:guide>
        <p15:guide id="12" orient="horz" pos="1440" userDrawn="1">
          <p15:clr>
            <a:srgbClr val="F26B43"/>
          </p15:clr>
        </p15:guide>
        <p15:guide id="13" orient="horz" pos="124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Firstname.surname@harneys.com" TargetMode="External"/><Relationship Id="rId1" Type="http://schemas.openxmlformats.org/officeDocument/2006/relationships/slideLayout" Target="../slideLayouts/slideLayout72.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b="1" dirty="0"/>
              <a:t>Crowdfunding </a:t>
            </a:r>
          </a:p>
          <a:p>
            <a:pPr lvl="2"/>
            <a:r>
              <a:rPr lang="en-US" dirty="0"/>
              <a:t>Post-Completion Next Steps (A Legal Perspective)</a:t>
            </a:r>
          </a:p>
          <a:p>
            <a:pPr lvl="3"/>
            <a:r>
              <a:rPr lang="en-US" dirty="0"/>
              <a:t>Presentation under the BLUE CROWDFUNDING project</a:t>
            </a:r>
          </a:p>
          <a:p>
            <a:pPr lvl="3"/>
            <a:r>
              <a:rPr lang="en-US" dirty="0"/>
              <a:t>9 February 2021 .</a:t>
            </a:r>
          </a:p>
        </p:txBody>
      </p:sp>
      <p:sp>
        <p:nvSpPr>
          <p:cNvPr id="2" name="Footer Placeholder 1"/>
          <p:cNvSpPr>
            <a:spLocks noGrp="1"/>
          </p:cNvSpPr>
          <p:nvPr>
            <p:ph type="ftr" sz="quarter" idx="12"/>
          </p:nvPr>
        </p:nvSpPr>
        <p:spPr/>
        <p:txBody>
          <a:bodyPr/>
          <a:lstStyle/>
          <a:p>
            <a:r>
              <a:rPr lang="de-DE" dirty="0"/>
              <a:t>2021 © Harneys</a:t>
            </a:r>
            <a:endParaRPr lang="en-US" dirty="0"/>
          </a:p>
        </p:txBody>
      </p:sp>
    </p:spTree>
    <p:extLst>
      <p:ext uri="{BB962C8B-B14F-4D97-AF65-F5344CB8AC3E}">
        <p14:creationId xmlns:p14="http://schemas.microsoft.com/office/powerpoint/2010/main" val="52985376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8"/>
          <p:cNvSpPr txBox="1"/>
          <p:nvPr/>
        </p:nvSpPr>
        <p:spPr>
          <a:xfrm>
            <a:off x="7315263" y="4235694"/>
            <a:ext cx="4876775" cy="1024791"/>
          </a:xfrm>
          <a:prstGeom prst="rect">
            <a:avLst/>
          </a:prstGeom>
          <a:solidFill>
            <a:schemeClr val="tx1"/>
          </a:solidFill>
        </p:spPr>
        <p:txBody>
          <a:bodyPr vert="horz" wrap="square" lIns="108000" tIns="108000" rIns="468000" bIns="216000" rtlCol="0">
            <a:spAutoFit/>
          </a:bodyPr>
          <a:lstStyle/>
          <a:p>
            <a:pPr marL="12700">
              <a:lnSpc>
                <a:spcPct val="100000"/>
              </a:lnSpc>
              <a:spcBef>
                <a:spcPts val="655"/>
              </a:spcBef>
            </a:pPr>
            <a:endParaRPr sz="1200" b="1" dirty="0">
              <a:solidFill>
                <a:schemeClr val="bg1"/>
              </a:solidFill>
              <a:latin typeface="Arial" charset="0"/>
              <a:cs typeface="Arial" charset="0"/>
            </a:endParaRPr>
          </a:p>
          <a:p>
            <a:pPr marL="12700" marR="5080">
              <a:lnSpc>
                <a:spcPts val="1400"/>
              </a:lnSpc>
              <a:spcBef>
                <a:spcPts val="635"/>
              </a:spcBef>
            </a:pPr>
            <a:endParaRPr lang="en-CA" sz="1200" spc="-10" dirty="0">
              <a:solidFill>
                <a:schemeClr val="bg1"/>
              </a:solidFill>
              <a:latin typeface="Arial" charset="0"/>
              <a:cs typeface="Arial" charset="0"/>
            </a:endParaRPr>
          </a:p>
          <a:p>
            <a:pPr marL="12700" marR="5080">
              <a:lnSpc>
                <a:spcPts val="1400"/>
              </a:lnSpc>
              <a:spcBef>
                <a:spcPts val="635"/>
              </a:spcBef>
            </a:pPr>
            <a:endParaRPr lang="en-CA" sz="1200" spc="-10" dirty="0">
              <a:solidFill>
                <a:schemeClr val="bg1"/>
              </a:solidFill>
              <a:latin typeface="Arial" charset="0"/>
              <a:cs typeface="Arial" charset="0"/>
            </a:endParaRPr>
          </a:p>
        </p:txBody>
      </p:sp>
      <p:sp>
        <p:nvSpPr>
          <p:cNvPr id="2" name="Slide Number Placeholder 1"/>
          <p:cNvSpPr>
            <a:spLocks noGrp="1"/>
          </p:cNvSpPr>
          <p:nvPr>
            <p:ph type="sldNum" sz="quarter" idx="7"/>
          </p:nvPr>
        </p:nvSpPr>
        <p:spPr/>
        <p:txBody>
          <a:bodyPr/>
          <a:lstStyle/>
          <a:p>
            <a:fld id="{81D60167-4931-47E6-BA6A-407CBD079E47}" type="slidenum">
              <a:rPr lang="uk-UA" smtClean="0"/>
              <a:pPr/>
              <a:t>10</a:t>
            </a:fld>
            <a:endParaRPr lang="uk-UA" dirty="0"/>
          </a:p>
        </p:txBody>
      </p:sp>
      <p:sp>
        <p:nvSpPr>
          <p:cNvPr id="11" name="Text Placeholder 10"/>
          <p:cNvSpPr>
            <a:spLocks noGrp="1"/>
          </p:cNvSpPr>
          <p:nvPr>
            <p:ph type="body" sz="quarter" idx="12"/>
          </p:nvPr>
        </p:nvSpPr>
        <p:spPr/>
        <p:txBody>
          <a:bodyPr/>
          <a:lstStyle/>
          <a:p>
            <a:endParaRPr lang="en-US" dirty="0"/>
          </a:p>
        </p:txBody>
      </p:sp>
      <p:sp>
        <p:nvSpPr>
          <p:cNvPr id="10" name="Text Placeholder 9"/>
          <p:cNvSpPr>
            <a:spLocks noGrp="1"/>
          </p:cNvSpPr>
          <p:nvPr>
            <p:ph type="body" sz="quarter" idx="11"/>
          </p:nvPr>
        </p:nvSpPr>
        <p:spPr>
          <a:xfrm>
            <a:off x="457200" y="854874"/>
            <a:ext cx="5257800" cy="430887"/>
          </a:xfrm>
        </p:spPr>
        <p:txBody>
          <a:bodyPr/>
          <a:lstStyle/>
          <a:p>
            <a:r>
              <a:rPr lang="en-US" dirty="0"/>
              <a:t>GDPR / Privacy Issues</a:t>
            </a:r>
          </a:p>
        </p:txBody>
      </p:sp>
      <p:sp>
        <p:nvSpPr>
          <p:cNvPr id="9" name="Title 8"/>
          <p:cNvSpPr>
            <a:spLocks noGrp="1"/>
          </p:cNvSpPr>
          <p:nvPr>
            <p:ph type="title"/>
          </p:nvPr>
        </p:nvSpPr>
        <p:spPr/>
        <p:txBody>
          <a:bodyPr/>
          <a:lstStyle/>
          <a:p>
            <a:r>
              <a:rPr lang="en-US" dirty="0"/>
              <a:t>Post-Completion Concerns</a:t>
            </a:r>
          </a:p>
        </p:txBody>
      </p:sp>
      <p:sp>
        <p:nvSpPr>
          <p:cNvPr id="13" name="Text Placeholder 12"/>
          <p:cNvSpPr>
            <a:spLocks noGrp="1"/>
          </p:cNvSpPr>
          <p:nvPr>
            <p:ph type="body" sz="quarter" idx="14"/>
          </p:nvPr>
        </p:nvSpPr>
        <p:spPr>
          <a:xfrm>
            <a:off x="407368" y="1484784"/>
            <a:ext cx="5257800" cy="6360716"/>
          </a:xfrm>
        </p:spPr>
        <p:txBody>
          <a:bodyPr/>
          <a:lstStyle/>
          <a:p>
            <a:pPr marL="285750" indent="-285750">
              <a:buFont typeface="Arial" panose="020B0604020202020204" pitchFamily="34" charset="0"/>
              <a:buChar char="•"/>
            </a:pPr>
            <a:r>
              <a:rPr lang="en-US" b="0" dirty="0"/>
              <a:t>Protection of privacy and personal data</a:t>
            </a:r>
          </a:p>
          <a:p>
            <a:pPr marL="285750" indent="-285750">
              <a:buFont typeface="Arial" panose="020B0604020202020204" pitchFamily="34" charset="0"/>
              <a:buChar char="•"/>
            </a:pPr>
            <a:r>
              <a:rPr lang="en-US" b="0" dirty="0"/>
              <a:t>The General Data Protection Regulation protects the information relating to an identified or identifiable natural person – one who is identified or may be identified by reference to their data (e.g. names, email address, identity card / passport  or telephone number)</a:t>
            </a:r>
          </a:p>
          <a:p>
            <a:pPr marL="285750" indent="-285750">
              <a:buFont typeface="Arial" panose="020B0604020202020204" pitchFamily="34" charset="0"/>
              <a:buChar char="•"/>
            </a:pPr>
            <a:r>
              <a:rPr lang="en-US" b="0" dirty="0"/>
              <a:t>Processing of personal data is regulated and the processing of sensitive data (race, ethnic origin, political views, religious / philosophical beliefs, trade union membership, biometric data, sex life or sexual orientation date) is prohibited </a:t>
            </a:r>
          </a:p>
          <a:p>
            <a:pPr marL="285750" indent="-285750">
              <a:buFont typeface="Arial" panose="020B0604020202020204" pitchFamily="34" charset="0"/>
              <a:buChar char="•"/>
            </a:pPr>
            <a:r>
              <a:rPr lang="en-US" b="0" dirty="0"/>
              <a:t>“Processing” includes the collection, recording, organizing, structuring, storing, adapting, altering, retrieving, using, disclosing by transmission, disseminating or otherwise making available, erasing or destroying of personal data</a:t>
            </a:r>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Date Placeholder 3"/>
          <p:cNvSpPr>
            <a:spLocks noGrp="1"/>
          </p:cNvSpPr>
          <p:nvPr>
            <p:ph type="dt" sz="half" idx="15"/>
          </p:nvPr>
        </p:nvSpPr>
        <p:spPr/>
        <p:txBody>
          <a:bodyPr/>
          <a:lstStyle/>
          <a:p>
            <a:fld id="{2C764DF7-7449-478C-9163-42030B3DA160}" type="datetime4">
              <a:rPr lang="en-GB" smtClean="0"/>
              <a:t>09 February 2021</a:t>
            </a:fld>
            <a:endParaRPr lang="en-US" dirty="0"/>
          </a:p>
        </p:txBody>
      </p:sp>
      <p:sp>
        <p:nvSpPr>
          <p:cNvPr id="12" name="Footer Placeholder 11"/>
          <p:cNvSpPr>
            <a:spLocks noGrp="1"/>
          </p:cNvSpPr>
          <p:nvPr>
            <p:ph type="ftr" sz="quarter" idx="16"/>
          </p:nvPr>
        </p:nvSpPr>
        <p:spPr/>
        <p:txBody>
          <a:bodyPr/>
          <a:lstStyle/>
          <a:p>
            <a:r>
              <a:rPr lang="de-DE" dirty="0"/>
              <a:t>2021 © Harneys</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62" y="1340768"/>
            <a:ext cx="4613385"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191728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8"/>
          <p:cNvSpPr txBox="1"/>
          <p:nvPr/>
        </p:nvSpPr>
        <p:spPr>
          <a:xfrm>
            <a:off x="7315263" y="4235694"/>
            <a:ext cx="4876775" cy="1024791"/>
          </a:xfrm>
          <a:prstGeom prst="rect">
            <a:avLst/>
          </a:prstGeom>
          <a:solidFill>
            <a:schemeClr val="tx1"/>
          </a:solidFill>
        </p:spPr>
        <p:txBody>
          <a:bodyPr vert="horz" wrap="square" lIns="108000" tIns="108000" rIns="468000" bIns="216000" rtlCol="0">
            <a:spAutoFit/>
          </a:bodyPr>
          <a:lstStyle/>
          <a:p>
            <a:pPr marL="12700">
              <a:lnSpc>
                <a:spcPct val="100000"/>
              </a:lnSpc>
              <a:spcBef>
                <a:spcPts val="655"/>
              </a:spcBef>
            </a:pPr>
            <a:endParaRPr sz="1200" b="1" dirty="0">
              <a:solidFill>
                <a:schemeClr val="bg1"/>
              </a:solidFill>
              <a:latin typeface="Arial" charset="0"/>
              <a:cs typeface="Arial" charset="0"/>
            </a:endParaRPr>
          </a:p>
          <a:p>
            <a:pPr marL="12700" marR="5080">
              <a:lnSpc>
                <a:spcPts val="1400"/>
              </a:lnSpc>
              <a:spcBef>
                <a:spcPts val="635"/>
              </a:spcBef>
            </a:pPr>
            <a:endParaRPr lang="en-CA" sz="1200" spc="-10" dirty="0">
              <a:solidFill>
                <a:schemeClr val="bg1"/>
              </a:solidFill>
              <a:latin typeface="Arial" charset="0"/>
              <a:cs typeface="Arial" charset="0"/>
            </a:endParaRPr>
          </a:p>
          <a:p>
            <a:pPr marL="12700" marR="5080">
              <a:lnSpc>
                <a:spcPts val="1400"/>
              </a:lnSpc>
              <a:spcBef>
                <a:spcPts val="635"/>
              </a:spcBef>
            </a:pPr>
            <a:endParaRPr lang="en-CA" sz="1200" spc="-10" dirty="0">
              <a:solidFill>
                <a:schemeClr val="bg1"/>
              </a:solidFill>
              <a:latin typeface="Arial" charset="0"/>
              <a:cs typeface="Arial" charset="0"/>
            </a:endParaRPr>
          </a:p>
        </p:txBody>
      </p:sp>
      <p:sp>
        <p:nvSpPr>
          <p:cNvPr id="2" name="Slide Number Placeholder 1"/>
          <p:cNvSpPr>
            <a:spLocks noGrp="1"/>
          </p:cNvSpPr>
          <p:nvPr>
            <p:ph type="sldNum" sz="quarter" idx="7"/>
          </p:nvPr>
        </p:nvSpPr>
        <p:spPr/>
        <p:txBody>
          <a:bodyPr/>
          <a:lstStyle/>
          <a:p>
            <a:fld id="{81D60167-4931-47E6-BA6A-407CBD079E47}" type="slidenum">
              <a:rPr lang="uk-UA" smtClean="0"/>
              <a:pPr/>
              <a:t>11</a:t>
            </a:fld>
            <a:endParaRPr lang="uk-UA" dirty="0"/>
          </a:p>
        </p:txBody>
      </p:sp>
      <p:sp>
        <p:nvSpPr>
          <p:cNvPr id="11" name="Text Placeholder 10"/>
          <p:cNvSpPr>
            <a:spLocks noGrp="1"/>
          </p:cNvSpPr>
          <p:nvPr>
            <p:ph type="body" sz="quarter" idx="12"/>
          </p:nvPr>
        </p:nvSpPr>
        <p:spPr/>
        <p:txBody>
          <a:bodyPr/>
          <a:lstStyle/>
          <a:p>
            <a:endParaRPr lang="en-US" dirty="0"/>
          </a:p>
        </p:txBody>
      </p:sp>
      <p:sp>
        <p:nvSpPr>
          <p:cNvPr id="10" name="Text Placeholder 9"/>
          <p:cNvSpPr>
            <a:spLocks noGrp="1"/>
          </p:cNvSpPr>
          <p:nvPr>
            <p:ph type="body" sz="quarter" idx="11"/>
          </p:nvPr>
        </p:nvSpPr>
        <p:spPr>
          <a:xfrm>
            <a:off x="457200" y="854874"/>
            <a:ext cx="5257800" cy="430887"/>
          </a:xfrm>
        </p:spPr>
        <p:txBody>
          <a:bodyPr/>
          <a:lstStyle/>
          <a:p>
            <a:r>
              <a:rPr lang="en-US" dirty="0"/>
              <a:t>GDPR / Privacy Issues</a:t>
            </a:r>
          </a:p>
        </p:txBody>
      </p:sp>
      <p:sp>
        <p:nvSpPr>
          <p:cNvPr id="9" name="Title 8"/>
          <p:cNvSpPr>
            <a:spLocks noGrp="1"/>
          </p:cNvSpPr>
          <p:nvPr>
            <p:ph type="title"/>
          </p:nvPr>
        </p:nvSpPr>
        <p:spPr/>
        <p:txBody>
          <a:bodyPr/>
          <a:lstStyle/>
          <a:p>
            <a:r>
              <a:rPr lang="en-US" dirty="0"/>
              <a:t>Post-Completion Concerns</a:t>
            </a:r>
          </a:p>
        </p:txBody>
      </p:sp>
      <p:sp>
        <p:nvSpPr>
          <p:cNvPr id="13" name="Text Placeholder 12"/>
          <p:cNvSpPr>
            <a:spLocks noGrp="1"/>
          </p:cNvSpPr>
          <p:nvPr>
            <p:ph type="body" sz="quarter" idx="14"/>
          </p:nvPr>
        </p:nvSpPr>
        <p:spPr>
          <a:xfrm>
            <a:off x="407368" y="1484784"/>
            <a:ext cx="5257800" cy="5211683"/>
          </a:xfrm>
        </p:spPr>
        <p:txBody>
          <a:bodyPr/>
          <a:lstStyle/>
          <a:p>
            <a:pPr marL="285750" indent="-285750">
              <a:buFont typeface="Arial" panose="020B0604020202020204" pitchFamily="34" charset="0"/>
              <a:buChar char="•"/>
            </a:pPr>
            <a:r>
              <a:rPr lang="en-US" b="0" dirty="0"/>
              <a:t>Processing of personal data must adhere to processing principles (processing to be done lawfully, fairly and transparently, processing must be accurate and kept up to date, where necessary and data must be kept in a form which permits identification of data subjects for no longer than is necessary)</a:t>
            </a:r>
          </a:p>
          <a:p>
            <a:pPr marL="285750" indent="-285750">
              <a:buFont typeface="Arial" panose="020B0604020202020204" pitchFamily="34" charset="0"/>
              <a:buChar char="•"/>
            </a:pPr>
            <a:r>
              <a:rPr lang="en-US" b="0" dirty="0"/>
              <a:t>Processing must be done in a manner ensuring appropriate security of the data and protects against unauthorised or unlawful processing or accidental loss, destruction  or damage</a:t>
            </a:r>
          </a:p>
          <a:p>
            <a:pPr marL="285750" indent="-285750">
              <a:buFont typeface="Arial" panose="020B0604020202020204" pitchFamily="34" charset="0"/>
              <a:buChar char="•"/>
            </a:pPr>
            <a:r>
              <a:rPr lang="en-US" b="0" dirty="0"/>
              <a:t>“</a:t>
            </a:r>
            <a:r>
              <a:rPr lang="en-US" b="0" i="1" dirty="0"/>
              <a:t>Controller</a:t>
            </a:r>
            <a:r>
              <a:rPr lang="en-US" b="0" dirty="0"/>
              <a:t>” and “</a:t>
            </a:r>
            <a:r>
              <a:rPr lang="en-US" b="0" i="1" dirty="0"/>
              <a:t>Processor</a:t>
            </a:r>
            <a:r>
              <a:rPr lang="en-US" b="0" dirty="0"/>
              <a:t>” are distinct roles: the first determines the purpose and means of processing the data while the second processes the data on behalf of the first.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Date Placeholder 3"/>
          <p:cNvSpPr>
            <a:spLocks noGrp="1"/>
          </p:cNvSpPr>
          <p:nvPr>
            <p:ph type="dt" sz="half" idx="15"/>
          </p:nvPr>
        </p:nvSpPr>
        <p:spPr/>
        <p:txBody>
          <a:bodyPr/>
          <a:lstStyle/>
          <a:p>
            <a:fld id="{2C764DF7-7449-478C-9163-42030B3DA160}" type="datetime4">
              <a:rPr lang="en-GB" smtClean="0"/>
              <a:t>09 February 2021</a:t>
            </a:fld>
            <a:endParaRPr lang="en-US" dirty="0"/>
          </a:p>
        </p:txBody>
      </p:sp>
      <p:sp>
        <p:nvSpPr>
          <p:cNvPr id="12" name="Footer Placeholder 11"/>
          <p:cNvSpPr>
            <a:spLocks noGrp="1"/>
          </p:cNvSpPr>
          <p:nvPr>
            <p:ph type="ftr" sz="quarter" idx="16"/>
          </p:nvPr>
        </p:nvSpPr>
        <p:spPr/>
        <p:txBody>
          <a:bodyPr/>
          <a:lstStyle/>
          <a:p>
            <a:r>
              <a:rPr lang="de-DE" dirty="0"/>
              <a:t>2021 © Harneys</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62" y="1340768"/>
            <a:ext cx="4613385"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922167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8"/>
          <p:cNvSpPr txBox="1"/>
          <p:nvPr/>
        </p:nvSpPr>
        <p:spPr>
          <a:xfrm>
            <a:off x="7315263" y="4235694"/>
            <a:ext cx="4876775" cy="1024791"/>
          </a:xfrm>
          <a:prstGeom prst="rect">
            <a:avLst/>
          </a:prstGeom>
          <a:solidFill>
            <a:schemeClr val="tx1"/>
          </a:solidFill>
        </p:spPr>
        <p:txBody>
          <a:bodyPr vert="horz" wrap="square" lIns="108000" tIns="108000" rIns="468000" bIns="216000" rtlCol="0">
            <a:spAutoFit/>
          </a:bodyPr>
          <a:lstStyle/>
          <a:p>
            <a:pPr marL="12700">
              <a:lnSpc>
                <a:spcPct val="100000"/>
              </a:lnSpc>
              <a:spcBef>
                <a:spcPts val="655"/>
              </a:spcBef>
            </a:pPr>
            <a:endParaRPr sz="1200" b="1" dirty="0">
              <a:solidFill>
                <a:schemeClr val="bg1"/>
              </a:solidFill>
              <a:latin typeface="Arial" charset="0"/>
              <a:cs typeface="Arial" charset="0"/>
            </a:endParaRPr>
          </a:p>
          <a:p>
            <a:pPr marL="12700" marR="5080">
              <a:lnSpc>
                <a:spcPts val="1400"/>
              </a:lnSpc>
              <a:spcBef>
                <a:spcPts val="635"/>
              </a:spcBef>
            </a:pPr>
            <a:endParaRPr lang="en-CA" sz="1200" spc="-10" dirty="0">
              <a:solidFill>
                <a:schemeClr val="bg1"/>
              </a:solidFill>
              <a:latin typeface="Arial" charset="0"/>
              <a:cs typeface="Arial" charset="0"/>
            </a:endParaRPr>
          </a:p>
          <a:p>
            <a:pPr marL="12700" marR="5080">
              <a:lnSpc>
                <a:spcPts val="1400"/>
              </a:lnSpc>
              <a:spcBef>
                <a:spcPts val="635"/>
              </a:spcBef>
            </a:pPr>
            <a:endParaRPr lang="en-CA" sz="1200" spc="-10" dirty="0">
              <a:solidFill>
                <a:schemeClr val="bg1"/>
              </a:solidFill>
              <a:latin typeface="Arial" charset="0"/>
              <a:cs typeface="Arial" charset="0"/>
            </a:endParaRPr>
          </a:p>
        </p:txBody>
      </p:sp>
      <p:sp>
        <p:nvSpPr>
          <p:cNvPr id="2" name="Slide Number Placeholder 1"/>
          <p:cNvSpPr>
            <a:spLocks noGrp="1"/>
          </p:cNvSpPr>
          <p:nvPr>
            <p:ph type="sldNum" sz="quarter" idx="7"/>
          </p:nvPr>
        </p:nvSpPr>
        <p:spPr/>
        <p:txBody>
          <a:bodyPr/>
          <a:lstStyle/>
          <a:p>
            <a:fld id="{81D60167-4931-47E6-BA6A-407CBD079E47}" type="slidenum">
              <a:rPr lang="uk-UA" smtClean="0"/>
              <a:pPr/>
              <a:t>12</a:t>
            </a:fld>
            <a:endParaRPr lang="uk-UA" dirty="0"/>
          </a:p>
        </p:txBody>
      </p:sp>
      <p:sp>
        <p:nvSpPr>
          <p:cNvPr id="11" name="Text Placeholder 10"/>
          <p:cNvSpPr>
            <a:spLocks noGrp="1"/>
          </p:cNvSpPr>
          <p:nvPr>
            <p:ph type="body" sz="quarter" idx="12"/>
          </p:nvPr>
        </p:nvSpPr>
        <p:spPr/>
        <p:txBody>
          <a:bodyPr/>
          <a:lstStyle/>
          <a:p>
            <a:endParaRPr lang="en-US" dirty="0"/>
          </a:p>
        </p:txBody>
      </p:sp>
      <p:sp>
        <p:nvSpPr>
          <p:cNvPr id="10" name="Text Placeholder 9"/>
          <p:cNvSpPr>
            <a:spLocks noGrp="1"/>
          </p:cNvSpPr>
          <p:nvPr>
            <p:ph type="body" sz="quarter" idx="11"/>
          </p:nvPr>
        </p:nvSpPr>
        <p:spPr>
          <a:xfrm>
            <a:off x="457200" y="854874"/>
            <a:ext cx="5257800" cy="430887"/>
          </a:xfrm>
        </p:spPr>
        <p:txBody>
          <a:bodyPr/>
          <a:lstStyle/>
          <a:p>
            <a:r>
              <a:rPr lang="en-US" dirty="0"/>
              <a:t>GDPR / Privacy Issues</a:t>
            </a:r>
          </a:p>
        </p:txBody>
      </p:sp>
      <p:sp>
        <p:nvSpPr>
          <p:cNvPr id="9" name="Title 8"/>
          <p:cNvSpPr>
            <a:spLocks noGrp="1"/>
          </p:cNvSpPr>
          <p:nvPr>
            <p:ph type="title"/>
          </p:nvPr>
        </p:nvSpPr>
        <p:spPr/>
        <p:txBody>
          <a:bodyPr/>
          <a:lstStyle/>
          <a:p>
            <a:r>
              <a:rPr lang="en-US" dirty="0"/>
              <a:t>Post-Completion Concerns</a:t>
            </a:r>
          </a:p>
        </p:txBody>
      </p:sp>
      <p:sp>
        <p:nvSpPr>
          <p:cNvPr id="13" name="Text Placeholder 12"/>
          <p:cNvSpPr>
            <a:spLocks noGrp="1"/>
          </p:cNvSpPr>
          <p:nvPr>
            <p:ph type="body" sz="quarter" idx="14"/>
          </p:nvPr>
        </p:nvSpPr>
        <p:spPr>
          <a:xfrm>
            <a:off x="407368" y="1484784"/>
            <a:ext cx="5257800" cy="4431983"/>
          </a:xfrm>
        </p:spPr>
        <p:txBody>
          <a:bodyPr/>
          <a:lstStyle/>
          <a:p>
            <a:r>
              <a:rPr lang="en-US" b="0" dirty="0"/>
              <a:t>Processing may take place only if a lawful basis can be identified to support it, for example:</a:t>
            </a:r>
          </a:p>
          <a:p>
            <a:pPr marL="285750" indent="-285750">
              <a:buFont typeface="Arial" panose="020B0604020202020204" pitchFamily="34" charset="0"/>
              <a:buChar char="•"/>
            </a:pPr>
            <a:r>
              <a:rPr lang="en-US" b="0" dirty="0"/>
              <a:t>when the data subject gives his or her consent (free, specific, informed and unambiguous indication of data subject’s wishes);</a:t>
            </a:r>
          </a:p>
          <a:p>
            <a:pPr marL="285750" indent="-285750">
              <a:buFont typeface="Arial" panose="020B0604020202020204" pitchFamily="34" charset="0"/>
              <a:buChar char="•"/>
            </a:pPr>
            <a:r>
              <a:rPr lang="en-US" b="0" dirty="0"/>
              <a:t>processing is necessary for contract performance or for the entry into a contract;</a:t>
            </a:r>
          </a:p>
          <a:p>
            <a:pPr marL="285750" indent="-285750">
              <a:buFont typeface="Arial" panose="020B0604020202020204" pitchFamily="34" charset="0"/>
              <a:buChar char="•"/>
            </a:pPr>
            <a:r>
              <a:rPr lang="en-US" b="0" dirty="0"/>
              <a:t>when necessary for compliance with a legal obligation of the controller;</a:t>
            </a:r>
          </a:p>
          <a:p>
            <a:pPr marL="285750" indent="-285750">
              <a:buFont typeface="Arial" panose="020B0604020202020204" pitchFamily="34" charset="0"/>
              <a:buChar char="•"/>
            </a:pPr>
            <a:r>
              <a:rPr lang="en-US" b="0" dirty="0"/>
              <a:t>when necessary for the pursuance of a legitimate interest by the controller or a third party   </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Date Placeholder 3"/>
          <p:cNvSpPr>
            <a:spLocks noGrp="1"/>
          </p:cNvSpPr>
          <p:nvPr>
            <p:ph type="dt" sz="half" idx="15"/>
          </p:nvPr>
        </p:nvSpPr>
        <p:spPr/>
        <p:txBody>
          <a:bodyPr/>
          <a:lstStyle/>
          <a:p>
            <a:fld id="{2C764DF7-7449-478C-9163-42030B3DA160}" type="datetime4">
              <a:rPr lang="en-GB" smtClean="0"/>
              <a:t>09 February 2021</a:t>
            </a:fld>
            <a:endParaRPr lang="en-US" dirty="0"/>
          </a:p>
        </p:txBody>
      </p:sp>
      <p:sp>
        <p:nvSpPr>
          <p:cNvPr id="12" name="Footer Placeholder 11"/>
          <p:cNvSpPr>
            <a:spLocks noGrp="1"/>
          </p:cNvSpPr>
          <p:nvPr>
            <p:ph type="ftr" sz="quarter" idx="16"/>
          </p:nvPr>
        </p:nvSpPr>
        <p:spPr/>
        <p:txBody>
          <a:bodyPr/>
          <a:lstStyle/>
          <a:p>
            <a:r>
              <a:rPr lang="de-DE" dirty="0"/>
              <a:t>2021 © Harneys</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62" y="1340768"/>
            <a:ext cx="4613385"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069700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8"/>
          <p:cNvSpPr txBox="1"/>
          <p:nvPr/>
        </p:nvSpPr>
        <p:spPr>
          <a:xfrm>
            <a:off x="7315263" y="4235694"/>
            <a:ext cx="4876775" cy="1024791"/>
          </a:xfrm>
          <a:prstGeom prst="rect">
            <a:avLst/>
          </a:prstGeom>
          <a:solidFill>
            <a:schemeClr val="tx1"/>
          </a:solidFill>
        </p:spPr>
        <p:txBody>
          <a:bodyPr vert="horz" wrap="square" lIns="108000" tIns="108000" rIns="468000" bIns="216000" rtlCol="0">
            <a:spAutoFit/>
          </a:bodyPr>
          <a:lstStyle/>
          <a:p>
            <a:pPr marL="12700">
              <a:lnSpc>
                <a:spcPct val="100000"/>
              </a:lnSpc>
              <a:spcBef>
                <a:spcPts val="655"/>
              </a:spcBef>
            </a:pPr>
            <a:endParaRPr sz="1200" b="1" dirty="0">
              <a:solidFill>
                <a:schemeClr val="bg1"/>
              </a:solidFill>
              <a:latin typeface="Arial" charset="0"/>
              <a:cs typeface="Arial" charset="0"/>
            </a:endParaRPr>
          </a:p>
          <a:p>
            <a:pPr marL="12700" marR="5080">
              <a:lnSpc>
                <a:spcPts val="1400"/>
              </a:lnSpc>
              <a:spcBef>
                <a:spcPts val="635"/>
              </a:spcBef>
            </a:pPr>
            <a:endParaRPr lang="en-CA" sz="1200" spc="-10" dirty="0">
              <a:solidFill>
                <a:schemeClr val="bg1"/>
              </a:solidFill>
              <a:latin typeface="Arial" charset="0"/>
              <a:cs typeface="Arial" charset="0"/>
            </a:endParaRPr>
          </a:p>
          <a:p>
            <a:pPr marL="12700" marR="5080">
              <a:lnSpc>
                <a:spcPts val="1400"/>
              </a:lnSpc>
              <a:spcBef>
                <a:spcPts val="635"/>
              </a:spcBef>
            </a:pPr>
            <a:endParaRPr lang="en-CA" sz="1200" spc="-10" dirty="0">
              <a:solidFill>
                <a:schemeClr val="bg1"/>
              </a:solidFill>
              <a:latin typeface="Arial" charset="0"/>
              <a:cs typeface="Arial" charset="0"/>
            </a:endParaRPr>
          </a:p>
        </p:txBody>
      </p:sp>
      <p:sp>
        <p:nvSpPr>
          <p:cNvPr id="2" name="Slide Number Placeholder 1"/>
          <p:cNvSpPr>
            <a:spLocks noGrp="1"/>
          </p:cNvSpPr>
          <p:nvPr>
            <p:ph type="sldNum" sz="quarter" idx="7"/>
          </p:nvPr>
        </p:nvSpPr>
        <p:spPr/>
        <p:txBody>
          <a:bodyPr/>
          <a:lstStyle/>
          <a:p>
            <a:fld id="{81D60167-4931-47E6-BA6A-407CBD079E47}" type="slidenum">
              <a:rPr lang="uk-UA" smtClean="0"/>
              <a:pPr/>
              <a:t>13</a:t>
            </a:fld>
            <a:endParaRPr lang="uk-UA" dirty="0"/>
          </a:p>
        </p:txBody>
      </p:sp>
      <p:sp>
        <p:nvSpPr>
          <p:cNvPr id="11" name="Text Placeholder 10"/>
          <p:cNvSpPr>
            <a:spLocks noGrp="1"/>
          </p:cNvSpPr>
          <p:nvPr>
            <p:ph type="body" sz="quarter" idx="12"/>
          </p:nvPr>
        </p:nvSpPr>
        <p:spPr/>
        <p:txBody>
          <a:bodyPr/>
          <a:lstStyle/>
          <a:p>
            <a:endParaRPr lang="en-US" dirty="0"/>
          </a:p>
        </p:txBody>
      </p:sp>
      <p:sp>
        <p:nvSpPr>
          <p:cNvPr id="10" name="Text Placeholder 9"/>
          <p:cNvSpPr>
            <a:spLocks noGrp="1"/>
          </p:cNvSpPr>
          <p:nvPr>
            <p:ph type="body" sz="quarter" idx="11"/>
          </p:nvPr>
        </p:nvSpPr>
        <p:spPr>
          <a:xfrm>
            <a:off x="457200" y="854874"/>
            <a:ext cx="5257800" cy="430887"/>
          </a:xfrm>
        </p:spPr>
        <p:txBody>
          <a:bodyPr/>
          <a:lstStyle/>
          <a:p>
            <a:r>
              <a:rPr lang="en-US" dirty="0"/>
              <a:t>GDPR / Privacy Issues</a:t>
            </a:r>
          </a:p>
        </p:txBody>
      </p:sp>
      <p:sp>
        <p:nvSpPr>
          <p:cNvPr id="9" name="Title 8"/>
          <p:cNvSpPr>
            <a:spLocks noGrp="1"/>
          </p:cNvSpPr>
          <p:nvPr>
            <p:ph type="title"/>
          </p:nvPr>
        </p:nvSpPr>
        <p:spPr/>
        <p:txBody>
          <a:bodyPr/>
          <a:lstStyle/>
          <a:p>
            <a:r>
              <a:rPr lang="en-US" dirty="0"/>
              <a:t>Post-Completion Concerns</a:t>
            </a:r>
          </a:p>
        </p:txBody>
      </p:sp>
      <p:sp>
        <p:nvSpPr>
          <p:cNvPr id="13" name="Text Placeholder 12"/>
          <p:cNvSpPr>
            <a:spLocks noGrp="1"/>
          </p:cNvSpPr>
          <p:nvPr>
            <p:ph type="body" sz="quarter" idx="14"/>
          </p:nvPr>
        </p:nvSpPr>
        <p:spPr>
          <a:xfrm>
            <a:off x="407368" y="1484784"/>
            <a:ext cx="5257800" cy="5375831"/>
          </a:xfrm>
        </p:spPr>
        <p:txBody>
          <a:bodyPr/>
          <a:lstStyle/>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r>
              <a:rPr lang="en-US" b="0" dirty="0"/>
              <a:t>Businesses must have privacy notices as well as standard documentation informing the data subjects as to their processing practices</a:t>
            </a:r>
          </a:p>
          <a:p>
            <a:pPr marL="285750" indent="-285750">
              <a:buFont typeface="Arial" panose="020B0604020202020204" pitchFamily="34" charset="0"/>
              <a:buChar char="•"/>
            </a:pPr>
            <a:r>
              <a:rPr lang="en-US" b="0" dirty="0"/>
              <a:t>Procedures for holding employee personal data must be in place and GDPR compliant</a:t>
            </a:r>
          </a:p>
          <a:p>
            <a:pPr marL="285750" indent="-285750">
              <a:buFont typeface="Arial" panose="020B0604020202020204" pitchFamily="34" charset="0"/>
              <a:buChar char="•"/>
            </a:pPr>
            <a:r>
              <a:rPr lang="en-US" b="0" dirty="0"/>
              <a:t>DPO – Data Protection Officer (with expert knowledge in this area) must be appointed by some controllers / processors – May be outsourced to third party service providers</a:t>
            </a:r>
          </a:p>
          <a:p>
            <a:pPr marL="285750" indent="-285750">
              <a:buFont typeface="Arial" panose="020B0604020202020204" pitchFamily="34" charset="0"/>
              <a:buChar char="•"/>
            </a:pPr>
            <a:r>
              <a:rPr lang="en-US" b="0" dirty="0"/>
              <a:t>Record keeping by controllers / processors of processing activities containing certain information and be available to regulator</a:t>
            </a:r>
          </a:p>
          <a:p>
            <a:endParaRPr lang="en-US" b="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Date Placeholder 3"/>
          <p:cNvSpPr>
            <a:spLocks noGrp="1"/>
          </p:cNvSpPr>
          <p:nvPr>
            <p:ph type="dt" sz="half" idx="15"/>
          </p:nvPr>
        </p:nvSpPr>
        <p:spPr/>
        <p:txBody>
          <a:bodyPr/>
          <a:lstStyle/>
          <a:p>
            <a:fld id="{2C764DF7-7449-478C-9163-42030B3DA160}" type="datetime4">
              <a:rPr lang="en-GB" smtClean="0"/>
              <a:t>09 February 2021</a:t>
            </a:fld>
            <a:endParaRPr lang="en-US" dirty="0"/>
          </a:p>
        </p:txBody>
      </p:sp>
      <p:sp>
        <p:nvSpPr>
          <p:cNvPr id="12" name="Footer Placeholder 11"/>
          <p:cNvSpPr>
            <a:spLocks noGrp="1"/>
          </p:cNvSpPr>
          <p:nvPr>
            <p:ph type="ftr" sz="quarter" idx="16"/>
          </p:nvPr>
        </p:nvSpPr>
        <p:spPr/>
        <p:txBody>
          <a:bodyPr/>
          <a:lstStyle/>
          <a:p>
            <a:r>
              <a:rPr lang="de-DE" dirty="0"/>
              <a:t>2021 © Harneys</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62" y="1340768"/>
            <a:ext cx="4613385"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599346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8"/>
          <p:cNvSpPr txBox="1"/>
          <p:nvPr/>
        </p:nvSpPr>
        <p:spPr>
          <a:xfrm>
            <a:off x="7315263" y="4235694"/>
            <a:ext cx="4876775" cy="1024791"/>
          </a:xfrm>
          <a:prstGeom prst="rect">
            <a:avLst/>
          </a:prstGeom>
          <a:solidFill>
            <a:schemeClr val="tx1"/>
          </a:solidFill>
        </p:spPr>
        <p:txBody>
          <a:bodyPr vert="horz" wrap="square" lIns="108000" tIns="108000" rIns="468000" bIns="216000" rtlCol="0">
            <a:spAutoFit/>
          </a:bodyPr>
          <a:lstStyle/>
          <a:p>
            <a:pPr marL="12700">
              <a:lnSpc>
                <a:spcPct val="100000"/>
              </a:lnSpc>
              <a:spcBef>
                <a:spcPts val="655"/>
              </a:spcBef>
            </a:pPr>
            <a:endParaRPr sz="1200" b="1" dirty="0">
              <a:solidFill>
                <a:schemeClr val="bg1"/>
              </a:solidFill>
              <a:latin typeface="Arial" charset="0"/>
              <a:cs typeface="Arial" charset="0"/>
            </a:endParaRPr>
          </a:p>
          <a:p>
            <a:pPr marL="12700" marR="5080">
              <a:lnSpc>
                <a:spcPts val="1400"/>
              </a:lnSpc>
              <a:spcBef>
                <a:spcPts val="635"/>
              </a:spcBef>
            </a:pPr>
            <a:endParaRPr lang="en-CA" sz="1200" spc="-10" dirty="0">
              <a:solidFill>
                <a:schemeClr val="bg1"/>
              </a:solidFill>
              <a:latin typeface="Arial" charset="0"/>
              <a:cs typeface="Arial" charset="0"/>
            </a:endParaRPr>
          </a:p>
          <a:p>
            <a:pPr marL="12700" marR="5080">
              <a:lnSpc>
                <a:spcPts val="1400"/>
              </a:lnSpc>
              <a:spcBef>
                <a:spcPts val="635"/>
              </a:spcBef>
            </a:pPr>
            <a:endParaRPr lang="en-CA" sz="1200" spc="-10" dirty="0">
              <a:solidFill>
                <a:schemeClr val="bg1"/>
              </a:solidFill>
              <a:latin typeface="Arial" charset="0"/>
              <a:cs typeface="Arial" charset="0"/>
            </a:endParaRPr>
          </a:p>
        </p:txBody>
      </p:sp>
      <p:sp>
        <p:nvSpPr>
          <p:cNvPr id="2" name="Slide Number Placeholder 1"/>
          <p:cNvSpPr>
            <a:spLocks noGrp="1"/>
          </p:cNvSpPr>
          <p:nvPr>
            <p:ph type="sldNum" sz="quarter" idx="7"/>
          </p:nvPr>
        </p:nvSpPr>
        <p:spPr/>
        <p:txBody>
          <a:bodyPr/>
          <a:lstStyle/>
          <a:p>
            <a:fld id="{81D60167-4931-47E6-BA6A-407CBD079E47}" type="slidenum">
              <a:rPr lang="uk-UA" smtClean="0"/>
              <a:pPr/>
              <a:t>14</a:t>
            </a:fld>
            <a:endParaRPr lang="uk-UA" dirty="0"/>
          </a:p>
        </p:txBody>
      </p:sp>
      <p:sp>
        <p:nvSpPr>
          <p:cNvPr id="11" name="Text Placeholder 10"/>
          <p:cNvSpPr>
            <a:spLocks noGrp="1"/>
          </p:cNvSpPr>
          <p:nvPr>
            <p:ph type="body" sz="quarter" idx="12"/>
          </p:nvPr>
        </p:nvSpPr>
        <p:spPr/>
        <p:txBody>
          <a:bodyPr/>
          <a:lstStyle/>
          <a:p>
            <a:endParaRPr lang="en-US" dirty="0"/>
          </a:p>
        </p:txBody>
      </p:sp>
      <p:sp>
        <p:nvSpPr>
          <p:cNvPr id="10" name="Text Placeholder 9"/>
          <p:cNvSpPr>
            <a:spLocks noGrp="1"/>
          </p:cNvSpPr>
          <p:nvPr>
            <p:ph type="body" sz="quarter" idx="11"/>
          </p:nvPr>
        </p:nvSpPr>
        <p:spPr>
          <a:xfrm>
            <a:off x="457200" y="854874"/>
            <a:ext cx="5257800" cy="430887"/>
          </a:xfrm>
        </p:spPr>
        <p:txBody>
          <a:bodyPr/>
          <a:lstStyle/>
          <a:p>
            <a:r>
              <a:rPr lang="en-US" dirty="0"/>
              <a:t>GDPR / Privacy Issues</a:t>
            </a:r>
          </a:p>
        </p:txBody>
      </p:sp>
      <p:sp>
        <p:nvSpPr>
          <p:cNvPr id="9" name="Title 8"/>
          <p:cNvSpPr>
            <a:spLocks noGrp="1"/>
          </p:cNvSpPr>
          <p:nvPr>
            <p:ph type="title"/>
          </p:nvPr>
        </p:nvSpPr>
        <p:spPr/>
        <p:txBody>
          <a:bodyPr/>
          <a:lstStyle/>
          <a:p>
            <a:r>
              <a:rPr lang="en-US" dirty="0"/>
              <a:t>Post-Completion Concerns</a:t>
            </a:r>
          </a:p>
        </p:txBody>
      </p:sp>
      <p:sp>
        <p:nvSpPr>
          <p:cNvPr id="13" name="Text Placeholder 12"/>
          <p:cNvSpPr>
            <a:spLocks noGrp="1"/>
          </p:cNvSpPr>
          <p:nvPr>
            <p:ph type="body" sz="quarter" idx="14"/>
          </p:nvPr>
        </p:nvSpPr>
        <p:spPr>
          <a:xfrm>
            <a:off x="407368" y="1484784"/>
            <a:ext cx="5257800" cy="3077766"/>
          </a:xfrm>
        </p:spPr>
        <p:txBody>
          <a:bodyPr/>
          <a:lstStyle/>
          <a:p>
            <a:pPr marL="285750" indent="-285750">
              <a:buFont typeface="Arial" panose="020B0604020202020204" pitchFamily="34" charset="0"/>
              <a:buChar char="•"/>
            </a:pPr>
            <a:r>
              <a:rPr lang="en-US" b="0" dirty="0"/>
              <a:t>Data transfers outside EU – transfers to third countries recognised as offering adequate protection are permitted without authorisation. Otherwise, the controller / processor must show to have implemented safeguards (Standard Contractual Clauses – noting recent developments under </a:t>
            </a:r>
            <a:r>
              <a:rPr lang="en-US" b="0" i="1" dirty="0" err="1"/>
              <a:t>Schrems</a:t>
            </a:r>
            <a:r>
              <a:rPr lang="en-US" b="0" i="1" dirty="0"/>
              <a:t> II</a:t>
            </a:r>
            <a:r>
              <a:rPr lang="en-US" b="0" dirty="0"/>
              <a:t>) and ensure that effective legal remedies are available</a:t>
            </a:r>
          </a:p>
          <a:p>
            <a:endParaRPr lang="en-US" b="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Date Placeholder 3"/>
          <p:cNvSpPr>
            <a:spLocks noGrp="1"/>
          </p:cNvSpPr>
          <p:nvPr>
            <p:ph type="dt" sz="half" idx="15"/>
          </p:nvPr>
        </p:nvSpPr>
        <p:spPr/>
        <p:txBody>
          <a:bodyPr/>
          <a:lstStyle/>
          <a:p>
            <a:fld id="{2C764DF7-7449-478C-9163-42030B3DA160}" type="datetime4">
              <a:rPr lang="en-GB" smtClean="0"/>
              <a:t>09 February 2021</a:t>
            </a:fld>
            <a:endParaRPr lang="en-US" dirty="0"/>
          </a:p>
        </p:txBody>
      </p:sp>
      <p:sp>
        <p:nvSpPr>
          <p:cNvPr id="12" name="Footer Placeholder 11"/>
          <p:cNvSpPr>
            <a:spLocks noGrp="1"/>
          </p:cNvSpPr>
          <p:nvPr>
            <p:ph type="ftr" sz="quarter" idx="16"/>
          </p:nvPr>
        </p:nvSpPr>
        <p:spPr/>
        <p:txBody>
          <a:bodyPr/>
          <a:lstStyle/>
          <a:p>
            <a:r>
              <a:rPr lang="de-DE" dirty="0"/>
              <a:t>2021 © Harneys</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62" y="1340768"/>
            <a:ext cx="4613385"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301481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8"/>
          <p:cNvSpPr txBox="1"/>
          <p:nvPr/>
        </p:nvSpPr>
        <p:spPr>
          <a:xfrm>
            <a:off x="7315263" y="4235694"/>
            <a:ext cx="4876775" cy="1024791"/>
          </a:xfrm>
          <a:prstGeom prst="rect">
            <a:avLst/>
          </a:prstGeom>
          <a:solidFill>
            <a:schemeClr val="tx1"/>
          </a:solidFill>
        </p:spPr>
        <p:txBody>
          <a:bodyPr vert="horz" wrap="square" lIns="108000" tIns="108000" rIns="468000" bIns="216000" rtlCol="0">
            <a:spAutoFit/>
          </a:bodyPr>
          <a:lstStyle/>
          <a:p>
            <a:pPr marL="12700">
              <a:lnSpc>
                <a:spcPct val="100000"/>
              </a:lnSpc>
              <a:spcBef>
                <a:spcPts val="655"/>
              </a:spcBef>
            </a:pPr>
            <a:endParaRPr sz="1200" b="1" dirty="0">
              <a:solidFill>
                <a:schemeClr val="bg1"/>
              </a:solidFill>
              <a:latin typeface="Arial" charset="0"/>
              <a:cs typeface="Arial" charset="0"/>
            </a:endParaRPr>
          </a:p>
          <a:p>
            <a:pPr marL="12700" marR="5080">
              <a:lnSpc>
                <a:spcPts val="1400"/>
              </a:lnSpc>
              <a:spcBef>
                <a:spcPts val="635"/>
              </a:spcBef>
            </a:pPr>
            <a:endParaRPr lang="en-CA" sz="1200" spc="-10" dirty="0">
              <a:solidFill>
                <a:schemeClr val="bg1"/>
              </a:solidFill>
              <a:latin typeface="Arial" charset="0"/>
              <a:cs typeface="Arial" charset="0"/>
            </a:endParaRPr>
          </a:p>
          <a:p>
            <a:pPr marL="12700" marR="5080">
              <a:lnSpc>
                <a:spcPts val="1400"/>
              </a:lnSpc>
              <a:spcBef>
                <a:spcPts val="635"/>
              </a:spcBef>
            </a:pPr>
            <a:endParaRPr lang="en-CA" sz="1200" spc="-10" dirty="0">
              <a:solidFill>
                <a:schemeClr val="bg1"/>
              </a:solidFill>
              <a:latin typeface="Arial" charset="0"/>
              <a:cs typeface="Arial" charset="0"/>
            </a:endParaRPr>
          </a:p>
        </p:txBody>
      </p:sp>
      <p:sp>
        <p:nvSpPr>
          <p:cNvPr id="2" name="Slide Number Placeholder 1"/>
          <p:cNvSpPr>
            <a:spLocks noGrp="1"/>
          </p:cNvSpPr>
          <p:nvPr>
            <p:ph type="sldNum" sz="quarter" idx="7"/>
          </p:nvPr>
        </p:nvSpPr>
        <p:spPr/>
        <p:txBody>
          <a:bodyPr/>
          <a:lstStyle/>
          <a:p>
            <a:fld id="{81D60167-4931-47E6-BA6A-407CBD079E47}" type="slidenum">
              <a:rPr lang="uk-UA" smtClean="0"/>
              <a:pPr/>
              <a:t>15</a:t>
            </a:fld>
            <a:endParaRPr lang="uk-UA" dirty="0"/>
          </a:p>
        </p:txBody>
      </p:sp>
      <p:sp>
        <p:nvSpPr>
          <p:cNvPr id="11" name="Text Placeholder 10"/>
          <p:cNvSpPr>
            <a:spLocks noGrp="1"/>
          </p:cNvSpPr>
          <p:nvPr>
            <p:ph type="body" sz="quarter" idx="12"/>
          </p:nvPr>
        </p:nvSpPr>
        <p:spPr/>
        <p:txBody>
          <a:bodyPr/>
          <a:lstStyle/>
          <a:p>
            <a:endParaRPr lang="en-US" dirty="0"/>
          </a:p>
        </p:txBody>
      </p:sp>
      <p:sp>
        <p:nvSpPr>
          <p:cNvPr id="10" name="Text Placeholder 9"/>
          <p:cNvSpPr>
            <a:spLocks noGrp="1"/>
          </p:cNvSpPr>
          <p:nvPr>
            <p:ph type="body" sz="quarter" idx="11"/>
          </p:nvPr>
        </p:nvSpPr>
        <p:spPr>
          <a:xfrm>
            <a:off x="457200" y="854874"/>
            <a:ext cx="5257800" cy="430887"/>
          </a:xfrm>
        </p:spPr>
        <p:txBody>
          <a:bodyPr/>
          <a:lstStyle/>
          <a:p>
            <a:r>
              <a:rPr lang="en-US" dirty="0"/>
              <a:t>Consumer Protection Issues</a:t>
            </a:r>
          </a:p>
        </p:txBody>
      </p:sp>
      <p:sp>
        <p:nvSpPr>
          <p:cNvPr id="9" name="Title 8"/>
          <p:cNvSpPr>
            <a:spLocks noGrp="1"/>
          </p:cNvSpPr>
          <p:nvPr>
            <p:ph type="title"/>
          </p:nvPr>
        </p:nvSpPr>
        <p:spPr/>
        <p:txBody>
          <a:bodyPr/>
          <a:lstStyle/>
          <a:p>
            <a:r>
              <a:rPr lang="en-US" dirty="0"/>
              <a:t>Post-Completion Concerns</a:t>
            </a:r>
          </a:p>
        </p:txBody>
      </p:sp>
      <p:sp>
        <p:nvSpPr>
          <p:cNvPr id="13" name="Text Placeholder 12"/>
          <p:cNvSpPr>
            <a:spLocks noGrp="1"/>
          </p:cNvSpPr>
          <p:nvPr>
            <p:ph type="body" sz="quarter" idx="14"/>
          </p:nvPr>
        </p:nvSpPr>
        <p:spPr>
          <a:xfrm>
            <a:off x="407368" y="1484784"/>
            <a:ext cx="5257800" cy="5416868"/>
          </a:xfrm>
        </p:spPr>
        <p:txBody>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Law relating to Consumers’ Rights, L. 133(I)/2013 transposing Directive 2011/83/EU on consumer rights, as amended</a:t>
            </a:r>
          </a:p>
          <a:p>
            <a:pPr marL="285750" indent="-285750">
              <a:buFont typeface="Arial" panose="020B0604020202020204" pitchFamily="34" charset="0"/>
              <a:buChar char="•"/>
            </a:pPr>
            <a:r>
              <a:rPr lang="en-US" dirty="0"/>
              <a:t>Applies to </a:t>
            </a:r>
            <a:r>
              <a:rPr lang="en-US" u="sng" dirty="0"/>
              <a:t>any</a:t>
            </a:r>
            <a:r>
              <a:rPr lang="en-US" dirty="0"/>
              <a:t> contract between a trader and a consumer.</a:t>
            </a:r>
          </a:p>
          <a:p>
            <a:pPr marL="285750" indent="-285750">
              <a:buFont typeface="Arial" panose="020B0604020202020204" pitchFamily="34" charset="0"/>
              <a:buChar char="•"/>
            </a:pPr>
            <a:r>
              <a:rPr lang="en-US" dirty="0"/>
              <a:t>Regulates, amongst others, consumer contracts, distance selling / off-premises contract (special, formal requirements apply), including cross border transactions to protect consumers, and commercial guarantees</a:t>
            </a:r>
          </a:p>
          <a:p>
            <a:pPr marL="285750" indent="-285750">
              <a:buFont typeface="Arial" panose="020B0604020202020204" pitchFamily="34" charset="0"/>
              <a:buChar char="•"/>
            </a:pPr>
            <a:r>
              <a:rPr lang="en-US" dirty="0"/>
              <a:t>Includes duty on trader to clearly and comprehensively inform the consumer with basic information in relation to the service or goods on offer</a:t>
            </a:r>
          </a:p>
          <a:p>
            <a:endParaRPr lang="en-US" dirty="0"/>
          </a:p>
          <a:p>
            <a:pPr marL="285750" indent="-285750">
              <a:buFont typeface="Arial" panose="020B0604020202020204" pitchFamily="34" charset="0"/>
              <a:buChar char="•"/>
            </a:pPr>
            <a:endParaRPr lang="en-US" dirty="0"/>
          </a:p>
        </p:txBody>
      </p:sp>
      <p:sp>
        <p:nvSpPr>
          <p:cNvPr id="4" name="Date Placeholder 3"/>
          <p:cNvSpPr>
            <a:spLocks noGrp="1"/>
          </p:cNvSpPr>
          <p:nvPr>
            <p:ph type="dt" sz="half" idx="15"/>
          </p:nvPr>
        </p:nvSpPr>
        <p:spPr/>
        <p:txBody>
          <a:bodyPr/>
          <a:lstStyle/>
          <a:p>
            <a:fld id="{2C764DF7-7449-478C-9163-42030B3DA160}" type="datetime4">
              <a:rPr lang="en-GB" smtClean="0"/>
              <a:t>09 February 2021</a:t>
            </a:fld>
            <a:endParaRPr lang="en-US" dirty="0"/>
          </a:p>
        </p:txBody>
      </p:sp>
      <p:sp>
        <p:nvSpPr>
          <p:cNvPr id="12" name="Footer Placeholder 11"/>
          <p:cNvSpPr>
            <a:spLocks noGrp="1"/>
          </p:cNvSpPr>
          <p:nvPr>
            <p:ph type="ftr" sz="quarter" idx="16"/>
          </p:nvPr>
        </p:nvSpPr>
        <p:spPr/>
        <p:txBody>
          <a:bodyPr/>
          <a:lstStyle/>
          <a:p>
            <a:r>
              <a:rPr lang="de-DE" dirty="0"/>
              <a:t>2021 © Harneys</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62" y="908720"/>
            <a:ext cx="4541377"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433205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8"/>
          <p:cNvSpPr txBox="1"/>
          <p:nvPr/>
        </p:nvSpPr>
        <p:spPr>
          <a:xfrm>
            <a:off x="7315263" y="4235694"/>
            <a:ext cx="4876775" cy="1024791"/>
          </a:xfrm>
          <a:prstGeom prst="rect">
            <a:avLst/>
          </a:prstGeom>
          <a:solidFill>
            <a:schemeClr val="tx1"/>
          </a:solidFill>
        </p:spPr>
        <p:txBody>
          <a:bodyPr vert="horz" wrap="square" lIns="108000" tIns="108000" rIns="468000" bIns="216000" rtlCol="0">
            <a:spAutoFit/>
          </a:bodyPr>
          <a:lstStyle/>
          <a:p>
            <a:pPr marL="12700">
              <a:lnSpc>
                <a:spcPct val="100000"/>
              </a:lnSpc>
              <a:spcBef>
                <a:spcPts val="655"/>
              </a:spcBef>
            </a:pPr>
            <a:endParaRPr sz="1200" b="1" dirty="0">
              <a:solidFill>
                <a:schemeClr val="bg1"/>
              </a:solidFill>
              <a:latin typeface="Arial" charset="0"/>
              <a:cs typeface="Arial" charset="0"/>
            </a:endParaRPr>
          </a:p>
          <a:p>
            <a:pPr marL="12700" marR="5080">
              <a:lnSpc>
                <a:spcPts val="1400"/>
              </a:lnSpc>
              <a:spcBef>
                <a:spcPts val="635"/>
              </a:spcBef>
            </a:pPr>
            <a:endParaRPr lang="en-CA" sz="1200" spc="-10" dirty="0">
              <a:solidFill>
                <a:schemeClr val="bg1"/>
              </a:solidFill>
              <a:latin typeface="Arial" charset="0"/>
              <a:cs typeface="Arial" charset="0"/>
            </a:endParaRPr>
          </a:p>
          <a:p>
            <a:pPr marL="12700" marR="5080">
              <a:lnSpc>
                <a:spcPts val="1400"/>
              </a:lnSpc>
              <a:spcBef>
                <a:spcPts val="635"/>
              </a:spcBef>
            </a:pPr>
            <a:endParaRPr lang="en-CA" sz="1200" spc="-10" dirty="0">
              <a:solidFill>
                <a:schemeClr val="bg1"/>
              </a:solidFill>
              <a:latin typeface="Arial" charset="0"/>
              <a:cs typeface="Arial" charset="0"/>
            </a:endParaRPr>
          </a:p>
        </p:txBody>
      </p:sp>
      <p:sp>
        <p:nvSpPr>
          <p:cNvPr id="2" name="Slide Number Placeholder 1"/>
          <p:cNvSpPr>
            <a:spLocks noGrp="1"/>
          </p:cNvSpPr>
          <p:nvPr>
            <p:ph type="sldNum" sz="quarter" idx="7"/>
          </p:nvPr>
        </p:nvSpPr>
        <p:spPr/>
        <p:txBody>
          <a:bodyPr/>
          <a:lstStyle/>
          <a:p>
            <a:fld id="{81D60167-4931-47E6-BA6A-407CBD079E47}" type="slidenum">
              <a:rPr lang="uk-UA" smtClean="0"/>
              <a:pPr/>
              <a:t>16</a:t>
            </a:fld>
            <a:endParaRPr lang="uk-UA" dirty="0"/>
          </a:p>
        </p:txBody>
      </p:sp>
      <p:sp>
        <p:nvSpPr>
          <p:cNvPr id="11" name="Text Placeholder 10"/>
          <p:cNvSpPr>
            <a:spLocks noGrp="1"/>
          </p:cNvSpPr>
          <p:nvPr>
            <p:ph type="body" sz="quarter" idx="12"/>
          </p:nvPr>
        </p:nvSpPr>
        <p:spPr/>
        <p:txBody>
          <a:bodyPr/>
          <a:lstStyle/>
          <a:p>
            <a:endParaRPr lang="en-US" dirty="0"/>
          </a:p>
        </p:txBody>
      </p:sp>
      <p:sp>
        <p:nvSpPr>
          <p:cNvPr id="10" name="Text Placeholder 9"/>
          <p:cNvSpPr>
            <a:spLocks noGrp="1"/>
          </p:cNvSpPr>
          <p:nvPr>
            <p:ph type="body" sz="quarter" idx="11"/>
          </p:nvPr>
        </p:nvSpPr>
        <p:spPr>
          <a:xfrm>
            <a:off x="457200" y="854874"/>
            <a:ext cx="5257800" cy="430887"/>
          </a:xfrm>
        </p:spPr>
        <p:txBody>
          <a:bodyPr/>
          <a:lstStyle/>
          <a:p>
            <a:r>
              <a:rPr lang="en-US" dirty="0"/>
              <a:t>Consumer Protection Issues</a:t>
            </a:r>
          </a:p>
        </p:txBody>
      </p:sp>
      <p:sp>
        <p:nvSpPr>
          <p:cNvPr id="9" name="Title 8"/>
          <p:cNvSpPr>
            <a:spLocks noGrp="1"/>
          </p:cNvSpPr>
          <p:nvPr>
            <p:ph type="title"/>
          </p:nvPr>
        </p:nvSpPr>
        <p:spPr/>
        <p:txBody>
          <a:bodyPr/>
          <a:lstStyle/>
          <a:p>
            <a:r>
              <a:rPr lang="en-US" dirty="0"/>
              <a:t>Post-Completion Concerns</a:t>
            </a:r>
          </a:p>
        </p:txBody>
      </p:sp>
      <p:sp>
        <p:nvSpPr>
          <p:cNvPr id="13" name="Text Placeholder 12"/>
          <p:cNvSpPr>
            <a:spLocks noGrp="1"/>
          </p:cNvSpPr>
          <p:nvPr>
            <p:ph type="body" sz="quarter" idx="14"/>
          </p:nvPr>
        </p:nvSpPr>
        <p:spPr>
          <a:xfrm>
            <a:off x="407368" y="1484784"/>
            <a:ext cx="5257800" cy="5663089"/>
          </a:xfrm>
        </p:spPr>
        <p:txBody>
          <a:bodyPr/>
          <a:lstStyle/>
          <a:p>
            <a:r>
              <a:rPr lang="en-US" dirty="0"/>
              <a:t>Also regulates the pre-contractual information requirements that a consumer needs to provide a consumer in a contract that is not a distance or an off-premises contract, in a clear and comprehensible manner, and which include: </a:t>
            </a:r>
          </a:p>
          <a:p>
            <a:pPr marL="285750" indent="-285750">
              <a:buFont typeface="Arial" panose="020B0604020202020204" pitchFamily="34" charset="0"/>
              <a:buChar char="•"/>
            </a:pPr>
            <a:r>
              <a:rPr lang="en-US" dirty="0"/>
              <a:t>the main characteristics of the goods or services;</a:t>
            </a:r>
          </a:p>
          <a:p>
            <a:pPr marL="285750" indent="-285750">
              <a:buFont typeface="Arial" panose="020B0604020202020204" pitchFamily="34" charset="0"/>
              <a:buChar char="•"/>
            </a:pPr>
            <a:r>
              <a:rPr lang="en-US" dirty="0"/>
              <a:t> the identity of the trader (including the geographical address, telephone number and trading / business name);</a:t>
            </a:r>
          </a:p>
          <a:p>
            <a:pPr marL="285750" indent="-285750">
              <a:buFont typeface="Arial" panose="020B0604020202020204" pitchFamily="34" charset="0"/>
              <a:buChar char="•"/>
            </a:pPr>
            <a:r>
              <a:rPr lang="en-US" dirty="0"/>
              <a:t>total price of goods / services inclusive of taxes;</a:t>
            </a:r>
          </a:p>
          <a:p>
            <a:pPr marL="285750" indent="-285750">
              <a:buFont typeface="Arial" panose="020B0604020202020204" pitchFamily="34" charset="0"/>
              <a:buChar char="•"/>
            </a:pPr>
            <a:r>
              <a:rPr lang="en-US" dirty="0"/>
              <a:t>arrangements for payment, delivery and performance and the timeframes for these, contract duration, etc.    </a:t>
            </a:r>
          </a:p>
          <a:p>
            <a:r>
              <a:rPr lang="en-US" dirty="0"/>
              <a:t>The Law also regulates the pre-contractual (enhanced) information requirements that a consumer needs to provide a consumer in a distance or an off-premises contract.</a:t>
            </a:r>
          </a:p>
          <a:p>
            <a:pPr marL="285750" indent="-285750">
              <a:buFont typeface="Arial" panose="020B0604020202020204" pitchFamily="34" charset="0"/>
              <a:buChar char="•"/>
            </a:pPr>
            <a:endParaRPr lang="en-US" dirty="0"/>
          </a:p>
        </p:txBody>
      </p:sp>
      <p:sp>
        <p:nvSpPr>
          <p:cNvPr id="4" name="Date Placeholder 3"/>
          <p:cNvSpPr>
            <a:spLocks noGrp="1"/>
          </p:cNvSpPr>
          <p:nvPr>
            <p:ph type="dt" sz="half" idx="15"/>
          </p:nvPr>
        </p:nvSpPr>
        <p:spPr/>
        <p:txBody>
          <a:bodyPr/>
          <a:lstStyle/>
          <a:p>
            <a:fld id="{2C764DF7-7449-478C-9163-42030B3DA160}" type="datetime4">
              <a:rPr lang="en-GB" smtClean="0"/>
              <a:t>09 February 2021</a:t>
            </a:fld>
            <a:endParaRPr lang="en-US" dirty="0"/>
          </a:p>
        </p:txBody>
      </p:sp>
      <p:sp>
        <p:nvSpPr>
          <p:cNvPr id="12" name="Footer Placeholder 11"/>
          <p:cNvSpPr>
            <a:spLocks noGrp="1"/>
          </p:cNvSpPr>
          <p:nvPr>
            <p:ph type="ftr" sz="quarter" idx="16"/>
          </p:nvPr>
        </p:nvSpPr>
        <p:spPr/>
        <p:txBody>
          <a:bodyPr/>
          <a:lstStyle/>
          <a:p>
            <a:r>
              <a:rPr lang="de-DE" dirty="0"/>
              <a:t>2021 © Harneys</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62" y="908720"/>
            <a:ext cx="4541377"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441419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8"/>
          <p:cNvSpPr txBox="1"/>
          <p:nvPr/>
        </p:nvSpPr>
        <p:spPr>
          <a:xfrm>
            <a:off x="7315263" y="4235694"/>
            <a:ext cx="4876775" cy="1024791"/>
          </a:xfrm>
          <a:prstGeom prst="rect">
            <a:avLst/>
          </a:prstGeom>
          <a:solidFill>
            <a:schemeClr val="tx1"/>
          </a:solidFill>
        </p:spPr>
        <p:txBody>
          <a:bodyPr vert="horz" wrap="square" lIns="108000" tIns="108000" rIns="468000" bIns="216000" rtlCol="0">
            <a:spAutoFit/>
          </a:bodyPr>
          <a:lstStyle/>
          <a:p>
            <a:pPr marL="12700">
              <a:lnSpc>
                <a:spcPct val="100000"/>
              </a:lnSpc>
              <a:spcBef>
                <a:spcPts val="655"/>
              </a:spcBef>
            </a:pPr>
            <a:endParaRPr sz="1200" b="1" dirty="0">
              <a:solidFill>
                <a:schemeClr val="bg1"/>
              </a:solidFill>
              <a:latin typeface="Arial" charset="0"/>
              <a:cs typeface="Arial" charset="0"/>
            </a:endParaRPr>
          </a:p>
          <a:p>
            <a:pPr marL="12700" marR="5080">
              <a:lnSpc>
                <a:spcPts val="1400"/>
              </a:lnSpc>
              <a:spcBef>
                <a:spcPts val="635"/>
              </a:spcBef>
            </a:pPr>
            <a:endParaRPr lang="en-CA" sz="1200" spc="-10" dirty="0">
              <a:solidFill>
                <a:schemeClr val="bg1"/>
              </a:solidFill>
              <a:latin typeface="Arial" charset="0"/>
              <a:cs typeface="Arial" charset="0"/>
            </a:endParaRPr>
          </a:p>
          <a:p>
            <a:pPr marL="12700" marR="5080">
              <a:lnSpc>
                <a:spcPts val="1400"/>
              </a:lnSpc>
              <a:spcBef>
                <a:spcPts val="635"/>
              </a:spcBef>
            </a:pPr>
            <a:endParaRPr lang="en-CA" sz="1200" spc="-10" dirty="0">
              <a:solidFill>
                <a:schemeClr val="bg1"/>
              </a:solidFill>
              <a:latin typeface="Arial" charset="0"/>
              <a:cs typeface="Arial" charset="0"/>
            </a:endParaRPr>
          </a:p>
        </p:txBody>
      </p:sp>
      <p:sp>
        <p:nvSpPr>
          <p:cNvPr id="2" name="Slide Number Placeholder 1"/>
          <p:cNvSpPr>
            <a:spLocks noGrp="1"/>
          </p:cNvSpPr>
          <p:nvPr>
            <p:ph type="sldNum" sz="quarter" idx="7"/>
          </p:nvPr>
        </p:nvSpPr>
        <p:spPr/>
        <p:txBody>
          <a:bodyPr/>
          <a:lstStyle/>
          <a:p>
            <a:fld id="{81D60167-4931-47E6-BA6A-407CBD079E47}" type="slidenum">
              <a:rPr lang="uk-UA" smtClean="0"/>
              <a:pPr/>
              <a:t>17</a:t>
            </a:fld>
            <a:endParaRPr lang="uk-UA" dirty="0"/>
          </a:p>
        </p:txBody>
      </p:sp>
      <p:sp>
        <p:nvSpPr>
          <p:cNvPr id="11" name="Text Placeholder 10"/>
          <p:cNvSpPr>
            <a:spLocks noGrp="1"/>
          </p:cNvSpPr>
          <p:nvPr>
            <p:ph type="body" sz="quarter" idx="12"/>
          </p:nvPr>
        </p:nvSpPr>
        <p:spPr/>
        <p:txBody>
          <a:bodyPr/>
          <a:lstStyle/>
          <a:p>
            <a:endParaRPr lang="en-US" dirty="0"/>
          </a:p>
        </p:txBody>
      </p:sp>
      <p:sp>
        <p:nvSpPr>
          <p:cNvPr id="10" name="Text Placeholder 9"/>
          <p:cNvSpPr>
            <a:spLocks noGrp="1"/>
          </p:cNvSpPr>
          <p:nvPr>
            <p:ph type="body" sz="quarter" idx="11"/>
          </p:nvPr>
        </p:nvSpPr>
        <p:spPr>
          <a:xfrm>
            <a:off x="457200" y="854874"/>
            <a:ext cx="5257800" cy="430887"/>
          </a:xfrm>
        </p:spPr>
        <p:txBody>
          <a:bodyPr/>
          <a:lstStyle/>
          <a:p>
            <a:r>
              <a:rPr lang="en-US" dirty="0"/>
              <a:t>Consumer Protection Issues</a:t>
            </a:r>
          </a:p>
        </p:txBody>
      </p:sp>
      <p:sp>
        <p:nvSpPr>
          <p:cNvPr id="9" name="Title 8"/>
          <p:cNvSpPr>
            <a:spLocks noGrp="1"/>
          </p:cNvSpPr>
          <p:nvPr>
            <p:ph type="title"/>
          </p:nvPr>
        </p:nvSpPr>
        <p:spPr/>
        <p:txBody>
          <a:bodyPr/>
          <a:lstStyle/>
          <a:p>
            <a:r>
              <a:rPr lang="en-US" dirty="0"/>
              <a:t>Post-Completion Concerns</a:t>
            </a:r>
          </a:p>
        </p:txBody>
      </p:sp>
      <p:sp>
        <p:nvSpPr>
          <p:cNvPr id="13" name="Text Placeholder 12"/>
          <p:cNvSpPr>
            <a:spLocks noGrp="1"/>
          </p:cNvSpPr>
          <p:nvPr>
            <p:ph type="body" sz="quarter" idx="14"/>
          </p:nvPr>
        </p:nvSpPr>
        <p:spPr>
          <a:xfrm>
            <a:off x="407368" y="1484784"/>
            <a:ext cx="5257800" cy="3077766"/>
          </a:xfrm>
        </p:spPr>
        <p:txBody>
          <a:bodyPr/>
          <a:lstStyle/>
          <a:p>
            <a:r>
              <a:rPr lang="en-US" dirty="0"/>
              <a:t>The Law also regulates the pre-contractual (enhanced) information requirements that a consumer needs to provide a consumer in a distance or an off-premises contract.</a:t>
            </a:r>
          </a:p>
          <a:p>
            <a:r>
              <a:rPr lang="en-US" dirty="0"/>
              <a:t>Includes special consumer rights such as the absolute right of withdrawal within a period of 14 days without giving any reason or incurring any cost – applies to distance selling / off-premises contracts</a:t>
            </a:r>
          </a:p>
          <a:p>
            <a:endParaRPr lang="en-US" dirty="0"/>
          </a:p>
          <a:p>
            <a:pPr marL="285750" indent="-285750">
              <a:buFont typeface="Arial" panose="020B0604020202020204" pitchFamily="34" charset="0"/>
              <a:buChar char="•"/>
            </a:pPr>
            <a:endParaRPr lang="en-US" dirty="0"/>
          </a:p>
        </p:txBody>
      </p:sp>
      <p:sp>
        <p:nvSpPr>
          <p:cNvPr id="4" name="Date Placeholder 3"/>
          <p:cNvSpPr>
            <a:spLocks noGrp="1"/>
          </p:cNvSpPr>
          <p:nvPr>
            <p:ph type="dt" sz="half" idx="15"/>
          </p:nvPr>
        </p:nvSpPr>
        <p:spPr/>
        <p:txBody>
          <a:bodyPr/>
          <a:lstStyle/>
          <a:p>
            <a:fld id="{2C764DF7-7449-478C-9163-42030B3DA160}" type="datetime4">
              <a:rPr lang="en-GB" smtClean="0"/>
              <a:t>09 February 2021</a:t>
            </a:fld>
            <a:endParaRPr lang="en-US" dirty="0"/>
          </a:p>
        </p:txBody>
      </p:sp>
      <p:sp>
        <p:nvSpPr>
          <p:cNvPr id="12" name="Footer Placeholder 11"/>
          <p:cNvSpPr>
            <a:spLocks noGrp="1"/>
          </p:cNvSpPr>
          <p:nvPr>
            <p:ph type="ftr" sz="quarter" idx="16"/>
          </p:nvPr>
        </p:nvSpPr>
        <p:spPr/>
        <p:txBody>
          <a:bodyPr/>
          <a:lstStyle/>
          <a:p>
            <a:r>
              <a:rPr lang="de-DE" dirty="0"/>
              <a:t>2021 © Harneys</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62" y="908720"/>
            <a:ext cx="4541377"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614250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8"/>
          <p:cNvSpPr txBox="1"/>
          <p:nvPr/>
        </p:nvSpPr>
        <p:spPr>
          <a:xfrm>
            <a:off x="7315263" y="4235694"/>
            <a:ext cx="4876775" cy="1024791"/>
          </a:xfrm>
          <a:prstGeom prst="rect">
            <a:avLst/>
          </a:prstGeom>
          <a:solidFill>
            <a:schemeClr val="tx1"/>
          </a:solidFill>
        </p:spPr>
        <p:txBody>
          <a:bodyPr vert="horz" wrap="square" lIns="108000" tIns="108000" rIns="468000" bIns="216000" rtlCol="0">
            <a:spAutoFit/>
          </a:bodyPr>
          <a:lstStyle/>
          <a:p>
            <a:pPr marL="12700">
              <a:lnSpc>
                <a:spcPct val="100000"/>
              </a:lnSpc>
              <a:spcBef>
                <a:spcPts val="655"/>
              </a:spcBef>
            </a:pPr>
            <a:endParaRPr sz="1200" b="1" dirty="0">
              <a:solidFill>
                <a:schemeClr val="bg1"/>
              </a:solidFill>
              <a:latin typeface="Arial" charset="0"/>
              <a:cs typeface="Arial" charset="0"/>
            </a:endParaRPr>
          </a:p>
          <a:p>
            <a:pPr marL="12700" marR="5080">
              <a:lnSpc>
                <a:spcPts val="1400"/>
              </a:lnSpc>
              <a:spcBef>
                <a:spcPts val="635"/>
              </a:spcBef>
            </a:pPr>
            <a:endParaRPr lang="en-CA" sz="1200" spc="-10" dirty="0">
              <a:solidFill>
                <a:schemeClr val="bg1"/>
              </a:solidFill>
              <a:latin typeface="Arial" charset="0"/>
              <a:cs typeface="Arial" charset="0"/>
            </a:endParaRPr>
          </a:p>
          <a:p>
            <a:pPr marL="12700" marR="5080">
              <a:lnSpc>
                <a:spcPts val="1400"/>
              </a:lnSpc>
              <a:spcBef>
                <a:spcPts val="635"/>
              </a:spcBef>
            </a:pPr>
            <a:endParaRPr lang="en-CA" sz="1200" spc="-10" dirty="0">
              <a:solidFill>
                <a:schemeClr val="bg1"/>
              </a:solidFill>
              <a:latin typeface="Arial" charset="0"/>
              <a:cs typeface="Arial" charset="0"/>
            </a:endParaRPr>
          </a:p>
        </p:txBody>
      </p:sp>
      <p:sp>
        <p:nvSpPr>
          <p:cNvPr id="2" name="Slide Number Placeholder 1"/>
          <p:cNvSpPr>
            <a:spLocks noGrp="1"/>
          </p:cNvSpPr>
          <p:nvPr>
            <p:ph type="sldNum" sz="quarter" idx="7"/>
          </p:nvPr>
        </p:nvSpPr>
        <p:spPr/>
        <p:txBody>
          <a:bodyPr/>
          <a:lstStyle/>
          <a:p>
            <a:fld id="{81D60167-4931-47E6-BA6A-407CBD079E47}" type="slidenum">
              <a:rPr lang="uk-UA" smtClean="0"/>
              <a:pPr/>
              <a:t>18</a:t>
            </a:fld>
            <a:endParaRPr lang="uk-UA" dirty="0"/>
          </a:p>
        </p:txBody>
      </p:sp>
      <p:sp>
        <p:nvSpPr>
          <p:cNvPr id="11" name="Text Placeholder 10"/>
          <p:cNvSpPr>
            <a:spLocks noGrp="1"/>
          </p:cNvSpPr>
          <p:nvPr>
            <p:ph type="body" sz="quarter" idx="12"/>
          </p:nvPr>
        </p:nvSpPr>
        <p:spPr/>
        <p:txBody>
          <a:bodyPr/>
          <a:lstStyle/>
          <a:p>
            <a:endParaRPr lang="en-US" dirty="0"/>
          </a:p>
        </p:txBody>
      </p:sp>
      <p:sp>
        <p:nvSpPr>
          <p:cNvPr id="10" name="Text Placeholder 9"/>
          <p:cNvSpPr>
            <a:spLocks noGrp="1"/>
          </p:cNvSpPr>
          <p:nvPr>
            <p:ph type="body" sz="quarter" idx="11"/>
          </p:nvPr>
        </p:nvSpPr>
        <p:spPr>
          <a:xfrm>
            <a:off x="457200" y="854874"/>
            <a:ext cx="5257800" cy="430887"/>
          </a:xfrm>
        </p:spPr>
        <p:txBody>
          <a:bodyPr/>
          <a:lstStyle/>
          <a:p>
            <a:r>
              <a:rPr lang="en-US" dirty="0"/>
              <a:t>Taxation Issues</a:t>
            </a:r>
          </a:p>
        </p:txBody>
      </p:sp>
      <p:sp>
        <p:nvSpPr>
          <p:cNvPr id="9" name="Title 8"/>
          <p:cNvSpPr>
            <a:spLocks noGrp="1"/>
          </p:cNvSpPr>
          <p:nvPr>
            <p:ph type="title"/>
          </p:nvPr>
        </p:nvSpPr>
        <p:spPr/>
        <p:txBody>
          <a:bodyPr/>
          <a:lstStyle/>
          <a:p>
            <a:r>
              <a:rPr lang="en-US" dirty="0"/>
              <a:t>Post-Completion Concerns</a:t>
            </a:r>
          </a:p>
        </p:txBody>
      </p:sp>
      <p:sp>
        <p:nvSpPr>
          <p:cNvPr id="13" name="Text Placeholder 12"/>
          <p:cNvSpPr>
            <a:spLocks noGrp="1"/>
          </p:cNvSpPr>
          <p:nvPr>
            <p:ph type="body" sz="quarter" idx="14"/>
          </p:nvPr>
        </p:nvSpPr>
        <p:spPr>
          <a:xfrm>
            <a:off x="407368" y="1484784"/>
            <a:ext cx="5257800" cy="5334794"/>
          </a:xfrm>
        </p:spPr>
        <p:txBody>
          <a:bodyPr/>
          <a:lstStyle/>
          <a:p>
            <a:r>
              <a:rPr lang="en-US" dirty="0"/>
              <a:t>Direct Taxation</a:t>
            </a:r>
          </a:p>
          <a:p>
            <a:pPr marL="285750" indent="-285750">
              <a:buFont typeface="Arial" panose="020B0604020202020204" pitchFamily="34" charset="0"/>
              <a:buChar char="•"/>
            </a:pPr>
            <a:r>
              <a:rPr lang="en-US" dirty="0"/>
              <a:t>Corporate tax</a:t>
            </a:r>
          </a:p>
          <a:p>
            <a:pPr marL="285750" indent="-285750">
              <a:buFont typeface="Arial" panose="020B0604020202020204" pitchFamily="34" charset="0"/>
              <a:buChar char="•"/>
            </a:pPr>
            <a:r>
              <a:rPr lang="en-US" dirty="0"/>
              <a:t>Permanent establishment / Economic substance important for direct taxation and Cypriot tax residency status</a:t>
            </a:r>
          </a:p>
          <a:p>
            <a:pPr marL="285750" indent="-285750">
              <a:buFont typeface="Arial" panose="020B0604020202020204" pitchFamily="34" charset="0"/>
              <a:buChar char="•"/>
            </a:pPr>
            <a:r>
              <a:rPr lang="en-US" dirty="0"/>
              <a:t>Stamp Duty - Levied on ‘documents’ relating to assets located, and/or matters or things taking place, in Cyprus. International transactions NOT involving assets situated in Cyprus are, usually, exempt . </a:t>
            </a:r>
          </a:p>
          <a:p>
            <a:r>
              <a:rPr lang="en-US" dirty="0"/>
              <a:t>Indirect Taxation</a:t>
            </a:r>
          </a:p>
          <a:p>
            <a:pPr marL="285750" indent="-285750">
              <a:buFont typeface="Arial" panose="020B0604020202020204" pitchFamily="34" charset="0"/>
              <a:buChar char="•"/>
            </a:pPr>
            <a:r>
              <a:rPr lang="en-US" dirty="0"/>
              <a:t>VAT</a:t>
            </a:r>
          </a:p>
          <a:p>
            <a:r>
              <a:rPr lang="en-US" dirty="0"/>
              <a:t>Import / Export taxes - Brexit</a:t>
            </a:r>
          </a:p>
          <a:p>
            <a:r>
              <a:rPr lang="en-US" dirty="0"/>
              <a:t>Duty to maintain books and records</a:t>
            </a:r>
          </a:p>
          <a:p>
            <a:pPr marL="285750" indent="-285750">
              <a:buFont typeface="Arial" panose="020B0604020202020204" pitchFamily="34" charset="0"/>
              <a:buChar char="•"/>
            </a:pPr>
            <a:endParaRPr lang="en-US" dirty="0"/>
          </a:p>
        </p:txBody>
      </p:sp>
      <p:sp>
        <p:nvSpPr>
          <p:cNvPr id="4" name="Date Placeholder 3"/>
          <p:cNvSpPr>
            <a:spLocks noGrp="1"/>
          </p:cNvSpPr>
          <p:nvPr>
            <p:ph type="dt" sz="half" idx="15"/>
          </p:nvPr>
        </p:nvSpPr>
        <p:spPr/>
        <p:txBody>
          <a:bodyPr/>
          <a:lstStyle/>
          <a:p>
            <a:fld id="{2C764DF7-7449-478C-9163-42030B3DA160}" type="datetime4">
              <a:rPr lang="en-GB" smtClean="0"/>
              <a:t>09 February 2021</a:t>
            </a:fld>
            <a:endParaRPr lang="en-US" dirty="0"/>
          </a:p>
        </p:txBody>
      </p:sp>
      <p:sp>
        <p:nvSpPr>
          <p:cNvPr id="12" name="Footer Placeholder 11"/>
          <p:cNvSpPr>
            <a:spLocks noGrp="1"/>
          </p:cNvSpPr>
          <p:nvPr>
            <p:ph type="ftr" sz="quarter" idx="16"/>
          </p:nvPr>
        </p:nvSpPr>
        <p:spPr/>
        <p:txBody>
          <a:bodyPr/>
          <a:lstStyle/>
          <a:p>
            <a:r>
              <a:rPr lang="de-DE" dirty="0"/>
              <a:t>2021 © Harneys</a:t>
            </a:r>
            <a:endParaRPr lang="en-US"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8088" y="404664"/>
            <a:ext cx="4968552" cy="3975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516739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7"/>
          </p:nvPr>
        </p:nvSpPr>
        <p:spPr/>
        <p:txBody>
          <a:bodyPr/>
          <a:lstStyle/>
          <a:p>
            <a:fld id="{81D60167-4931-47E6-BA6A-407CBD079E47}" type="slidenum">
              <a:rPr lang="uk-UA" smtClean="0"/>
              <a:pPr/>
              <a:t>19</a:t>
            </a:fld>
            <a:endParaRPr lang="uk-UA" dirty="0"/>
          </a:p>
        </p:txBody>
      </p:sp>
      <p:sp>
        <p:nvSpPr>
          <p:cNvPr id="11" name="Text Placeholder 10"/>
          <p:cNvSpPr>
            <a:spLocks noGrp="1"/>
          </p:cNvSpPr>
          <p:nvPr>
            <p:ph type="body" sz="quarter" idx="12"/>
          </p:nvPr>
        </p:nvSpPr>
        <p:spPr>
          <a:xfrm>
            <a:off x="457200" y="3705698"/>
            <a:ext cx="2492694" cy="2459606"/>
          </a:xfrm>
        </p:spPr>
        <p:txBody>
          <a:bodyPr/>
          <a:lstStyle/>
          <a:p>
            <a:r>
              <a:rPr lang="en-US" dirty="0"/>
              <a:t>George Apostolou</a:t>
            </a:r>
          </a:p>
          <a:p>
            <a:pPr lvl="1"/>
            <a:r>
              <a:rPr lang="en-US" dirty="0"/>
              <a:t>Partner |  Harneys Cyprus</a:t>
            </a:r>
          </a:p>
          <a:p>
            <a:pPr lvl="2"/>
            <a:r>
              <a:rPr lang="en-US" dirty="0"/>
              <a:t>+357 2584 4313 / +357 99 400 333</a:t>
            </a:r>
          </a:p>
          <a:p>
            <a:pPr lvl="2"/>
            <a:r>
              <a:rPr lang="en-US" dirty="0">
                <a:hlinkClick r:id="rId2"/>
              </a:rPr>
              <a:t>george.apostolou@harneys.com</a:t>
            </a:r>
            <a:endParaRPr lang="en-US" dirty="0"/>
          </a:p>
          <a:p>
            <a:pPr lvl="4"/>
            <a:r>
              <a:rPr lang="en-GB" dirty="0"/>
              <a:t>George Apostolou is a partner in our Cyprus office, where he specialises in the areas of financial services and regulatory law, corporate and commercial laws, banking and finance, private equity and trusts as well as project and asset finance transactions and security structures.</a:t>
            </a:r>
            <a:endParaRPr lang="en-US" dirty="0"/>
          </a:p>
        </p:txBody>
      </p:sp>
      <p:sp>
        <p:nvSpPr>
          <p:cNvPr id="10" name="Text Placeholder 9"/>
          <p:cNvSpPr>
            <a:spLocks noGrp="1"/>
          </p:cNvSpPr>
          <p:nvPr>
            <p:ph type="body" sz="quarter" idx="11"/>
          </p:nvPr>
        </p:nvSpPr>
        <p:spPr/>
        <p:txBody>
          <a:bodyPr/>
          <a:lstStyle/>
          <a:p>
            <a:r>
              <a:rPr lang="en-US" dirty="0"/>
              <a:t>Who to contact</a:t>
            </a:r>
          </a:p>
        </p:txBody>
      </p:sp>
      <p:sp>
        <p:nvSpPr>
          <p:cNvPr id="9" name="Title 8"/>
          <p:cNvSpPr>
            <a:spLocks noGrp="1"/>
          </p:cNvSpPr>
          <p:nvPr>
            <p:ph type="title"/>
          </p:nvPr>
        </p:nvSpPr>
        <p:spPr/>
        <p:txBody>
          <a:bodyPr/>
          <a:lstStyle/>
          <a:p>
            <a:r>
              <a:rPr lang="en-US" dirty="0"/>
              <a:t>Crowdfunding – Post-completion Queries</a:t>
            </a:r>
          </a:p>
        </p:txBody>
      </p:sp>
      <p:sp>
        <p:nvSpPr>
          <p:cNvPr id="6" name="Date Placeholder 5"/>
          <p:cNvSpPr>
            <a:spLocks noGrp="1"/>
          </p:cNvSpPr>
          <p:nvPr>
            <p:ph type="dt" sz="half" idx="15"/>
          </p:nvPr>
        </p:nvSpPr>
        <p:spPr/>
        <p:txBody>
          <a:bodyPr/>
          <a:lstStyle/>
          <a:p>
            <a:fld id="{C1B16A50-42A1-40A2-A331-608A5F537F39}" type="datetime4">
              <a:rPr lang="en-GB" smtClean="0"/>
              <a:t>09 February 2021</a:t>
            </a:fld>
            <a:endParaRPr lang="en-US" dirty="0"/>
          </a:p>
        </p:txBody>
      </p:sp>
      <p:sp>
        <p:nvSpPr>
          <p:cNvPr id="3" name="Footer Placeholder 2">
            <a:extLst>
              <a:ext uri="{FF2B5EF4-FFF2-40B4-BE49-F238E27FC236}">
                <a16:creationId xmlns:a16="http://schemas.microsoft.com/office/drawing/2014/main" id="{B79846D6-9012-443B-BDE4-0AC5A870E958}"/>
              </a:ext>
            </a:extLst>
          </p:cNvPr>
          <p:cNvSpPr>
            <a:spLocks noGrp="1"/>
          </p:cNvSpPr>
          <p:nvPr>
            <p:ph type="ftr" sz="quarter" idx="16"/>
          </p:nvPr>
        </p:nvSpPr>
        <p:spPr/>
        <p:txBody>
          <a:bodyPr/>
          <a:lstStyle/>
          <a:p>
            <a:r>
              <a:rPr lang="de-DE" dirty="0"/>
              <a:t>2021 © Harneys</a:t>
            </a:r>
            <a:endParaRPr lang="en-US" dirty="0"/>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233" y="4428467"/>
            <a:ext cx="208800" cy="264480"/>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4777217"/>
            <a:ext cx="208640" cy="197049"/>
          </a:xfrm>
          <a:prstGeom prst="rect">
            <a:avLst/>
          </a:prstGeom>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189" y="1988840"/>
            <a:ext cx="1578364" cy="172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748329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fld id="{3F0C6654-521A-4D8A-B4F9-4DC78FDDCFC2}" type="datetime4">
              <a:rPr lang="en-GB" smtClean="0"/>
              <a:t>09 February 2021</a:t>
            </a:fld>
            <a:endParaRPr lang="en-US" dirty="0"/>
          </a:p>
        </p:txBody>
      </p:sp>
      <p:sp>
        <p:nvSpPr>
          <p:cNvPr id="30" name="Footer Placeholder 29">
            <a:extLst>
              <a:ext uri="{FF2B5EF4-FFF2-40B4-BE49-F238E27FC236}">
                <a16:creationId xmlns:a16="http://schemas.microsoft.com/office/drawing/2014/main" id="{3CD41AD8-420B-4554-ADC5-AEE5F8D1A877}"/>
              </a:ext>
            </a:extLst>
          </p:cNvPr>
          <p:cNvSpPr>
            <a:spLocks noGrp="1"/>
          </p:cNvSpPr>
          <p:nvPr>
            <p:ph type="ftr" sz="quarter" idx="15"/>
          </p:nvPr>
        </p:nvSpPr>
        <p:spPr/>
        <p:txBody>
          <a:bodyPr/>
          <a:lstStyle/>
          <a:p>
            <a:r>
              <a:rPr lang="de-DE" dirty="0"/>
              <a:t>2021 © Harneys</a:t>
            </a:r>
            <a:endParaRPr lang="en-US" dirty="0"/>
          </a:p>
        </p:txBody>
      </p:sp>
      <p:sp>
        <p:nvSpPr>
          <p:cNvPr id="17" name="Text Placeholder 16">
            <a:extLst>
              <a:ext uri="{FF2B5EF4-FFF2-40B4-BE49-F238E27FC236}">
                <a16:creationId xmlns:a16="http://schemas.microsoft.com/office/drawing/2014/main" id="{3025155F-F7F3-4BD7-AD8A-E059E5C15F1D}"/>
              </a:ext>
            </a:extLst>
          </p:cNvPr>
          <p:cNvSpPr>
            <a:spLocks noGrp="1"/>
          </p:cNvSpPr>
          <p:nvPr>
            <p:ph type="body" sz="quarter" idx="11"/>
          </p:nvPr>
        </p:nvSpPr>
        <p:spPr/>
        <p:txBody>
          <a:bodyPr/>
          <a:lstStyle/>
          <a:p>
            <a:r>
              <a:rPr lang="en-CA"/>
              <a:t>Contents</a:t>
            </a:r>
            <a:endParaRPr lang="en-CA" dirty="0"/>
          </a:p>
        </p:txBody>
      </p:sp>
      <p:sp>
        <p:nvSpPr>
          <p:cNvPr id="31" name="Slide Number Placeholder 30">
            <a:extLst>
              <a:ext uri="{FF2B5EF4-FFF2-40B4-BE49-F238E27FC236}">
                <a16:creationId xmlns:a16="http://schemas.microsoft.com/office/drawing/2014/main" id="{B7F2EC61-39BC-41D8-9072-8D383982BC6E}"/>
              </a:ext>
            </a:extLst>
          </p:cNvPr>
          <p:cNvSpPr>
            <a:spLocks noGrp="1"/>
          </p:cNvSpPr>
          <p:nvPr>
            <p:ph type="sldNum" sz="quarter" idx="7"/>
          </p:nvPr>
        </p:nvSpPr>
        <p:spPr/>
        <p:txBody>
          <a:bodyPr/>
          <a:lstStyle/>
          <a:p>
            <a:fld id="{81D60167-4931-47E6-BA6A-407CBD079E47}" type="slidenum">
              <a:rPr lang="uk-UA" smtClean="0"/>
              <a:pPr/>
              <a:t>2</a:t>
            </a:fld>
            <a:endParaRPr lang="uk-UA" dirty="0"/>
          </a:p>
        </p:txBody>
      </p:sp>
      <p:sp>
        <p:nvSpPr>
          <p:cNvPr id="3" name="Text Placeholder 2">
            <a:extLst>
              <a:ext uri="{FF2B5EF4-FFF2-40B4-BE49-F238E27FC236}">
                <a16:creationId xmlns:a16="http://schemas.microsoft.com/office/drawing/2014/main" id="{5A5B333F-141B-40FF-8456-BF68932BC900}"/>
              </a:ext>
            </a:extLst>
          </p:cNvPr>
          <p:cNvSpPr>
            <a:spLocks noGrp="1"/>
          </p:cNvSpPr>
          <p:nvPr>
            <p:ph type="body" sz="quarter" idx="16"/>
          </p:nvPr>
        </p:nvSpPr>
        <p:spPr/>
        <p:txBody>
          <a:bodyPr/>
          <a:lstStyle/>
          <a:p>
            <a:r>
              <a:rPr lang="en-CA" dirty="0"/>
              <a:t>Crowdfunding – Post-completion Issues</a:t>
            </a:r>
          </a:p>
        </p:txBody>
      </p:sp>
      <p:graphicFrame>
        <p:nvGraphicFramePr>
          <p:cNvPr id="8" name="Table Placeholder 7"/>
          <p:cNvGraphicFramePr>
            <a:graphicFrameLocks noGrp="1"/>
          </p:cNvGraphicFramePr>
          <p:nvPr>
            <p:ph type="tbl" sz="quarter" idx="17"/>
            <p:extLst>
              <p:ext uri="{D42A27DB-BD31-4B8C-83A1-F6EECF244321}">
                <p14:modId xmlns:p14="http://schemas.microsoft.com/office/powerpoint/2010/main" val="3344848435"/>
              </p:ext>
            </p:extLst>
          </p:nvPr>
        </p:nvGraphicFramePr>
        <p:xfrm>
          <a:off x="457200" y="1905000"/>
          <a:ext cx="11277600" cy="4988880"/>
        </p:xfrm>
        <a:graphic>
          <a:graphicData uri="http://schemas.openxmlformats.org/drawingml/2006/table">
            <a:tbl>
              <a:tblPr firstRow="1" bandRow="1">
                <a:tableStyleId>{5C22544A-7EE6-4342-B048-85BDC9FD1C3A}</a:tableStyleId>
              </a:tblPr>
              <a:tblGrid>
                <a:gridCol w="422910">
                  <a:extLst>
                    <a:ext uri="{9D8B030D-6E8A-4147-A177-3AD203B41FA5}">
                      <a16:colId xmlns:a16="http://schemas.microsoft.com/office/drawing/2014/main" val="1659840181"/>
                    </a:ext>
                  </a:extLst>
                </a:gridCol>
                <a:gridCol w="5004435">
                  <a:extLst>
                    <a:ext uri="{9D8B030D-6E8A-4147-A177-3AD203B41FA5}">
                      <a16:colId xmlns:a16="http://schemas.microsoft.com/office/drawing/2014/main" val="20000"/>
                    </a:ext>
                  </a:extLst>
                </a:gridCol>
                <a:gridCol w="422910">
                  <a:extLst>
                    <a:ext uri="{9D8B030D-6E8A-4147-A177-3AD203B41FA5}">
                      <a16:colId xmlns:a16="http://schemas.microsoft.com/office/drawing/2014/main" val="20002"/>
                    </a:ext>
                  </a:extLst>
                </a:gridCol>
                <a:gridCol w="5034307">
                  <a:extLst>
                    <a:ext uri="{9D8B030D-6E8A-4147-A177-3AD203B41FA5}">
                      <a16:colId xmlns:a16="http://schemas.microsoft.com/office/drawing/2014/main" val="20003"/>
                    </a:ext>
                  </a:extLst>
                </a:gridCol>
                <a:gridCol w="393038">
                  <a:extLst>
                    <a:ext uri="{9D8B030D-6E8A-4147-A177-3AD203B41FA5}">
                      <a16:colId xmlns:a16="http://schemas.microsoft.com/office/drawing/2014/main" val="20005"/>
                    </a:ext>
                  </a:extLst>
                </a:gridCol>
              </a:tblGrid>
              <a:tr h="687600">
                <a:tc>
                  <a:txBody>
                    <a:bodyPr/>
                    <a:lstStyle/>
                    <a:p>
                      <a:pPr marL="648000" marR="0" indent="-648000" defTabSz="914400" eaLnBrk="1" fontAlgn="auto" latinLnBrk="0" hangingPunct="1">
                        <a:lnSpc>
                          <a:spcPct val="100000"/>
                        </a:lnSpc>
                        <a:spcBef>
                          <a:spcPts val="0"/>
                        </a:spcBef>
                        <a:spcAft>
                          <a:spcPts val="0"/>
                        </a:spcAft>
                        <a:buClrTx/>
                        <a:buSzTx/>
                        <a:buFontTx/>
                        <a:buNone/>
                        <a:tabLst/>
                        <a:defRPr/>
                      </a:pPr>
                      <a:endParaRPr lang="en-US" sz="1800" dirty="0">
                        <a:latin typeface="Georgia" charset="0"/>
                        <a:ea typeface="Georgia" charset="0"/>
                        <a:cs typeface="Georgia" charset="0"/>
                      </a:endParaRPr>
                    </a:p>
                  </a:txBody>
                  <a:tcPr marL="0" marR="0" marT="0" marB="0">
                    <a:lnL w="12700" cmpd="sng">
                      <a:noFill/>
                    </a:lnL>
                    <a:lnR w="12700" cmpd="sng">
                      <a:noFill/>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48000" marR="0" indent="-648000" defTabSz="914400" eaLnBrk="1" fontAlgn="auto" latinLnBrk="0" hangingPunct="1">
                        <a:lnSpc>
                          <a:spcPct val="100000"/>
                        </a:lnSpc>
                        <a:spcBef>
                          <a:spcPts val="0"/>
                        </a:spcBef>
                        <a:spcAft>
                          <a:spcPts val="0"/>
                        </a:spcAft>
                        <a:buClrTx/>
                        <a:buSzTx/>
                        <a:buFontTx/>
                        <a:buNone/>
                        <a:tabLst/>
                        <a:defRPr/>
                      </a:pPr>
                      <a:r>
                        <a:rPr kumimoji="0" lang="is-IS" sz="3200" b="1" i="0" u="none" strike="noStrike" kern="0" cap="none" spc="-5" normalizeH="0" baseline="0" noProof="0" dirty="0">
                          <a:ln>
                            <a:noFill/>
                          </a:ln>
                          <a:solidFill>
                            <a:schemeClr val="bg1"/>
                          </a:solidFill>
                          <a:effectLst/>
                          <a:uLnTx/>
                          <a:uFillTx/>
                          <a:latin typeface="Georgia" charset="0"/>
                          <a:ea typeface="Georgia" charset="0"/>
                          <a:cs typeface="Georgia" charset="0"/>
                        </a:rPr>
                        <a:t>01	General</a:t>
                      </a:r>
                      <a:endParaRPr lang="en-US" sz="1800" dirty="0">
                        <a:solidFill>
                          <a:schemeClr val="bg1"/>
                        </a:solidFill>
                        <a:latin typeface="Georgia" charset="0"/>
                        <a:ea typeface="Georgia" charset="0"/>
                        <a:cs typeface="Georgia" charset="0"/>
                      </a:endParaRPr>
                    </a:p>
                  </a:txBody>
                  <a:tcPr marL="0" marR="0" marT="0" marB="0">
                    <a:lnL w="12700" cmpd="sng">
                      <a:noFill/>
                    </a:lnL>
                    <a:lnR w="12700" cmpd="sng">
                      <a:noFill/>
                    </a:lnR>
                    <a:lnT w="571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dirty="0">
                        <a:solidFill>
                          <a:schemeClr val="bg1"/>
                        </a:solidFill>
                        <a:latin typeface="Georgia" charset="0"/>
                        <a:ea typeface="Georgia" charset="0"/>
                        <a:cs typeface="Georgia"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648000" marR="0" lvl="0" indent="-648000" defTabSz="10800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chemeClr val="bg1"/>
                        </a:solidFill>
                        <a:effectLst/>
                        <a:uLnTx/>
                        <a:uFillTx/>
                        <a:latin typeface="Georgia" charset="0"/>
                        <a:ea typeface="Georgia" charset="0"/>
                        <a:cs typeface="Georgia" charset="0"/>
                      </a:endParaRPr>
                    </a:p>
                  </a:txBody>
                  <a:tcPr marL="0" marR="0" marT="0" marB="0">
                    <a:lnL w="12700" cmpd="sng">
                      <a:noFill/>
                    </a:lnL>
                    <a:lnR w="12700" cmpd="sng">
                      <a:noFill/>
                    </a:lnR>
                    <a:lnT w="571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dirty="0">
                        <a:latin typeface="Georgia" charset="0"/>
                        <a:ea typeface="Georgia" charset="0"/>
                        <a:cs typeface="Georgia"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87600">
                <a:tc>
                  <a:txBody>
                    <a:bodyPr/>
                    <a:lstStyle/>
                    <a:p>
                      <a:pPr marL="648000" marR="0" lvl="0" indent="-648000" defTabSz="10800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Georgia" charset="0"/>
                        <a:ea typeface="Georgia" charset="0"/>
                        <a:cs typeface="Georgia" charset="0"/>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48000" marR="0" lvl="0" indent="-648000" defTabSz="1080000" eaLnBrk="1" fontAlgn="auto" latinLnBrk="0" hangingPunct="1">
                        <a:lnSpc>
                          <a:spcPct val="100000"/>
                        </a:lnSpc>
                        <a:spcBef>
                          <a:spcPts val="0"/>
                        </a:spcBef>
                        <a:spcAft>
                          <a:spcPts val="0"/>
                        </a:spcAft>
                        <a:buClrTx/>
                        <a:buSzTx/>
                        <a:buFontTx/>
                        <a:buNone/>
                        <a:tabLst/>
                        <a:defRPr/>
                      </a:pPr>
                      <a:r>
                        <a:rPr kumimoji="0" lang="is-IS" sz="3200" b="1" i="0" u="none" strike="noStrike" kern="0" cap="none" spc="-5" normalizeH="0" baseline="0" noProof="0" dirty="0">
                          <a:ln>
                            <a:noFill/>
                          </a:ln>
                          <a:solidFill>
                            <a:schemeClr val="bg1"/>
                          </a:solidFill>
                          <a:effectLst/>
                          <a:uLnTx/>
                          <a:uFillTx/>
                          <a:latin typeface="Georgia" charset="0"/>
                          <a:ea typeface="Georgia" charset="0"/>
                          <a:cs typeface="Georgia" charset="0"/>
                        </a:rPr>
                        <a:t>02	Corporate / Capital Markets Issues</a:t>
                      </a:r>
                      <a:endParaRPr kumimoji="0" lang="en-US" sz="1800" b="1" i="0" u="none" strike="noStrike" kern="0" cap="none" spc="0" normalizeH="0" baseline="0" noProof="0" dirty="0">
                        <a:ln>
                          <a:noFill/>
                        </a:ln>
                        <a:solidFill>
                          <a:schemeClr val="bg1"/>
                        </a:solidFill>
                        <a:effectLst/>
                        <a:uLnTx/>
                        <a:uFillTx/>
                        <a:latin typeface="Georgia" charset="0"/>
                        <a:ea typeface="Georgia" charset="0"/>
                        <a:cs typeface="Georgia" charset="0"/>
                      </a:endParaRPr>
                    </a:p>
                  </a:txBody>
                  <a:tcPr marL="0" marR="0" marT="0" marB="0">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i="0" dirty="0">
                        <a:solidFill>
                          <a:schemeClr val="bg1"/>
                        </a:solidFill>
                        <a:latin typeface="Arial"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648000" marR="0" lvl="0" indent="-648000" defTabSz="10800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chemeClr val="bg1"/>
                        </a:solidFill>
                        <a:effectLst/>
                        <a:uLnTx/>
                        <a:uFillTx/>
                        <a:latin typeface="Georgia" charset="0"/>
                        <a:ea typeface="Georgia" charset="0"/>
                        <a:cs typeface="Georgia" charset="0"/>
                      </a:endParaRPr>
                    </a:p>
                  </a:txBody>
                  <a:tcPr marL="0" marR="0" marT="0" marB="0">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i="0" dirty="0">
                        <a:latin typeface="Arial"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87600">
                <a:tc>
                  <a:txBody>
                    <a:bodyPr/>
                    <a:lstStyle/>
                    <a:p>
                      <a:pPr marL="648000" marR="0" lvl="0" indent="-648000" defTabSz="10800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Georgia" charset="0"/>
                        <a:ea typeface="Georgia" charset="0"/>
                        <a:cs typeface="Georgia" charset="0"/>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48000" marR="0" lvl="0" indent="-648000" defTabSz="1080000" eaLnBrk="1" fontAlgn="auto" latinLnBrk="0" hangingPunct="1">
                        <a:lnSpc>
                          <a:spcPct val="100000"/>
                        </a:lnSpc>
                        <a:spcBef>
                          <a:spcPts val="0"/>
                        </a:spcBef>
                        <a:spcAft>
                          <a:spcPts val="0"/>
                        </a:spcAft>
                        <a:buClrTx/>
                        <a:buSzTx/>
                        <a:buFontTx/>
                        <a:buNone/>
                        <a:tabLst/>
                        <a:defRPr/>
                      </a:pPr>
                      <a:r>
                        <a:rPr kumimoji="0" lang="is-IS" sz="3200" b="1" i="0" u="none" strike="noStrike" kern="0" cap="none" spc="-5" normalizeH="0" baseline="0" noProof="0" dirty="0">
                          <a:ln>
                            <a:noFill/>
                          </a:ln>
                          <a:solidFill>
                            <a:schemeClr val="bg1"/>
                          </a:solidFill>
                          <a:effectLst/>
                          <a:uLnTx/>
                          <a:uFillTx/>
                          <a:latin typeface="Georgia" charset="0"/>
                          <a:ea typeface="Georgia" charset="0"/>
                          <a:cs typeface="Georgia" charset="0"/>
                        </a:rPr>
                        <a:t>03	e-commerce Issues</a:t>
                      </a:r>
                      <a:endParaRPr kumimoji="0" lang="en-US" sz="1800" b="1" i="0" u="none" strike="noStrike" kern="0" cap="none" spc="0" normalizeH="0" baseline="0" noProof="0" dirty="0">
                        <a:ln>
                          <a:noFill/>
                        </a:ln>
                        <a:solidFill>
                          <a:schemeClr val="bg1"/>
                        </a:solidFill>
                        <a:effectLst/>
                        <a:uLnTx/>
                        <a:uFillTx/>
                        <a:latin typeface="Georgia" charset="0"/>
                        <a:ea typeface="Georgia" charset="0"/>
                        <a:cs typeface="Georgia" charset="0"/>
                      </a:endParaRPr>
                    </a:p>
                  </a:txBody>
                  <a:tcPr marL="0" marR="0" marT="0" marB="0">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i="0" dirty="0">
                        <a:solidFill>
                          <a:schemeClr val="bg1"/>
                        </a:solidFill>
                        <a:latin typeface="Arial"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648000" marR="0" lvl="0" indent="-648000" defTabSz="10800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chemeClr val="bg1"/>
                        </a:solidFill>
                        <a:effectLst/>
                        <a:uLnTx/>
                        <a:uFillTx/>
                        <a:latin typeface="Georgia" charset="0"/>
                        <a:ea typeface="Georgia" charset="0"/>
                        <a:cs typeface="Georgia" charset="0"/>
                      </a:endParaRPr>
                    </a:p>
                  </a:txBody>
                  <a:tcPr marL="0" marR="0" marT="0" marB="0">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i="0" dirty="0">
                        <a:latin typeface="Arial"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87600">
                <a:tc>
                  <a:txBody>
                    <a:bodyPr/>
                    <a:lstStyle/>
                    <a:p>
                      <a:pPr marL="648000" marR="0" lvl="0" indent="-648000" defTabSz="10800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Georgia" charset="0"/>
                        <a:ea typeface="Georgia" charset="0"/>
                        <a:cs typeface="Georgia" charset="0"/>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48000" marR="0" lvl="0" indent="-648000" defTabSz="1080000" eaLnBrk="1" fontAlgn="auto" latinLnBrk="0" hangingPunct="1">
                        <a:lnSpc>
                          <a:spcPct val="100000"/>
                        </a:lnSpc>
                        <a:spcBef>
                          <a:spcPts val="0"/>
                        </a:spcBef>
                        <a:spcAft>
                          <a:spcPts val="0"/>
                        </a:spcAft>
                        <a:buClrTx/>
                        <a:buSzTx/>
                        <a:buFontTx/>
                        <a:buNone/>
                        <a:tabLst/>
                        <a:defRPr/>
                      </a:pPr>
                      <a:r>
                        <a:rPr kumimoji="0" lang="is-IS" sz="3200" b="1" i="0" u="none" strike="noStrike" kern="0" cap="none" spc="-5" normalizeH="0" baseline="0" noProof="0" dirty="0">
                          <a:ln>
                            <a:noFill/>
                          </a:ln>
                          <a:solidFill>
                            <a:schemeClr val="bg1"/>
                          </a:solidFill>
                          <a:effectLst/>
                          <a:uLnTx/>
                          <a:uFillTx/>
                          <a:latin typeface="Georgia" charset="0"/>
                          <a:ea typeface="Georgia" charset="0"/>
                          <a:cs typeface="Georgia" charset="0"/>
                        </a:rPr>
                        <a:t>04	GDPR / Privacy Issues</a:t>
                      </a:r>
                      <a:endParaRPr kumimoji="0" lang="en-US" sz="3200" b="1" i="0" u="none" strike="noStrike" kern="0" cap="none" spc="-5" normalizeH="0" baseline="0" noProof="0" dirty="0">
                        <a:ln>
                          <a:noFill/>
                        </a:ln>
                        <a:solidFill>
                          <a:schemeClr val="bg1"/>
                        </a:solidFill>
                        <a:effectLst/>
                        <a:uLnTx/>
                        <a:uFillTx/>
                        <a:latin typeface="Georgia" charset="0"/>
                        <a:ea typeface="Georgia" charset="0"/>
                        <a:cs typeface="Georgia" charset="0"/>
                      </a:endParaRPr>
                    </a:p>
                  </a:txBody>
                  <a:tcPr marL="0" marR="0" marT="0" marB="0">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i="0" dirty="0">
                        <a:solidFill>
                          <a:schemeClr val="bg1"/>
                        </a:solidFill>
                        <a:latin typeface="Arial"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648000" marR="0" lvl="0" indent="-648000" defTabSz="10800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chemeClr val="bg1"/>
                        </a:solidFill>
                        <a:effectLst/>
                        <a:uLnTx/>
                        <a:uFillTx/>
                        <a:latin typeface="Georgia" charset="0"/>
                        <a:ea typeface="Georgia" charset="0"/>
                        <a:cs typeface="Georgia" charset="0"/>
                      </a:endParaRPr>
                    </a:p>
                  </a:txBody>
                  <a:tcPr marL="0" marR="0" marT="0" marB="0">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i="0" dirty="0">
                        <a:latin typeface="Arial"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82640493"/>
                  </a:ext>
                </a:extLst>
              </a:tr>
              <a:tr h="687600">
                <a:tc>
                  <a:txBody>
                    <a:bodyPr/>
                    <a:lstStyle/>
                    <a:p>
                      <a:pPr marL="648000" marR="0" lvl="0" indent="-648000" defTabSz="10800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Georgia" charset="0"/>
                        <a:ea typeface="Georgia" charset="0"/>
                        <a:cs typeface="Georgia" charset="0"/>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48000" marR="0" lvl="0" indent="-648000" defTabSz="1080000" eaLnBrk="1" fontAlgn="auto" latinLnBrk="0" hangingPunct="1">
                        <a:lnSpc>
                          <a:spcPct val="100000"/>
                        </a:lnSpc>
                        <a:spcBef>
                          <a:spcPts val="0"/>
                        </a:spcBef>
                        <a:spcAft>
                          <a:spcPts val="0"/>
                        </a:spcAft>
                        <a:buClrTx/>
                        <a:buSzTx/>
                        <a:buFontTx/>
                        <a:buNone/>
                        <a:tabLst/>
                        <a:defRPr/>
                      </a:pPr>
                      <a:r>
                        <a:rPr kumimoji="0" lang="is-IS" sz="3200" b="1" i="0" u="none" strike="noStrike" kern="0" cap="none" spc="-5" normalizeH="0" baseline="0" noProof="0" dirty="0">
                          <a:ln>
                            <a:noFill/>
                          </a:ln>
                          <a:solidFill>
                            <a:schemeClr val="bg1"/>
                          </a:solidFill>
                          <a:effectLst/>
                          <a:uLnTx/>
                          <a:uFillTx/>
                          <a:latin typeface="Georgia" charset="0"/>
                          <a:ea typeface="Georgia" charset="0"/>
                          <a:cs typeface="Georgia" charset="0"/>
                        </a:rPr>
                        <a:t>05 Consumer Protection Issues</a:t>
                      </a:r>
                      <a:endParaRPr kumimoji="0" lang="en-US" sz="1800" b="1" i="0" u="none" strike="noStrike" kern="0" cap="none" spc="0" normalizeH="0" baseline="0" noProof="0" dirty="0">
                        <a:ln>
                          <a:noFill/>
                        </a:ln>
                        <a:solidFill>
                          <a:schemeClr val="bg1"/>
                        </a:solidFill>
                        <a:effectLst/>
                        <a:uLnTx/>
                        <a:uFillTx/>
                        <a:latin typeface="Georgia" charset="0"/>
                        <a:ea typeface="Georgia" charset="0"/>
                        <a:cs typeface="Georgia" charset="0"/>
                      </a:endParaRPr>
                    </a:p>
                  </a:txBody>
                  <a:tcPr marL="0" marR="0" marT="0" marB="0">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i="0" dirty="0">
                        <a:solidFill>
                          <a:schemeClr val="bg1"/>
                        </a:solidFill>
                        <a:latin typeface="Arial"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648000" marR="0" lvl="0" indent="-648000" defTabSz="10800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chemeClr val="bg1"/>
                        </a:solidFill>
                        <a:effectLst/>
                        <a:uLnTx/>
                        <a:uFillTx/>
                        <a:latin typeface="Georgia" charset="0"/>
                        <a:ea typeface="Georgia" charset="0"/>
                        <a:cs typeface="Georgia" charset="0"/>
                      </a:endParaRPr>
                    </a:p>
                  </a:txBody>
                  <a:tcPr marL="0" marR="0" marT="0" marB="0">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i="0" dirty="0">
                        <a:latin typeface="Arial"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2716381"/>
                  </a:ext>
                </a:extLst>
              </a:tr>
              <a:tr h="687600">
                <a:tc>
                  <a:txBody>
                    <a:bodyPr/>
                    <a:lstStyle/>
                    <a:p>
                      <a:pPr marL="648000" marR="0" lvl="0" indent="-648000" defTabSz="10800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Georgia" charset="0"/>
                        <a:ea typeface="Georgia" charset="0"/>
                        <a:cs typeface="Georgia" charset="0"/>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48000" marR="0" lvl="0" indent="-648000" defTabSz="1080000" eaLnBrk="1" fontAlgn="auto" latinLnBrk="0" hangingPunct="1">
                        <a:lnSpc>
                          <a:spcPct val="100000"/>
                        </a:lnSpc>
                        <a:spcBef>
                          <a:spcPts val="0"/>
                        </a:spcBef>
                        <a:spcAft>
                          <a:spcPts val="0"/>
                        </a:spcAft>
                        <a:buClrTx/>
                        <a:buSzTx/>
                        <a:buFontTx/>
                        <a:buNone/>
                        <a:tabLst/>
                        <a:defRPr/>
                      </a:pPr>
                      <a:r>
                        <a:rPr kumimoji="0" lang="is-IS" sz="3200" b="1" i="0" u="none" strike="noStrike" kern="0" cap="none" spc="-5" normalizeH="0" baseline="0" noProof="0" dirty="0">
                          <a:ln>
                            <a:noFill/>
                          </a:ln>
                          <a:solidFill>
                            <a:schemeClr val="bg1"/>
                          </a:solidFill>
                          <a:effectLst/>
                          <a:uLnTx/>
                          <a:uFillTx/>
                          <a:latin typeface="Georgia" charset="0"/>
                          <a:ea typeface="Georgia" charset="0"/>
                          <a:cs typeface="Georgia" charset="0"/>
                        </a:rPr>
                        <a:t>06	Taxation Issues</a:t>
                      </a:r>
                      <a:endParaRPr kumimoji="0" lang="en-US" sz="3200" b="1" i="0" u="none" strike="noStrike" kern="0" cap="none" spc="-5" normalizeH="0" baseline="0" noProof="0" dirty="0">
                        <a:ln>
                          <a:noFill/>
                        </a:ln>
                        <a:solidFill>
                          <a:schemeClr val="bg1"/>
                        </a:solidFill>
                        <a:effectLst/>
                        <a:uLnTx/>
                        <a:uFillTx/>
                        <a:latin typeface="Georgia" charset="0"/>
                        <a:ea typeface="Georgia" charset="0"/>
                        <a:cs typeface="Georgia" charset="0"/>
                      </a:endParaRPr>
                    </a:p>
                  </a:txBody>
                  <a:tcPr marL="0" marR="0" marT="0" marB="0">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i="0" dirty="0">
                        <a:solidFill>
                          <a:schemeClr val="bg1"/>
                        </a:solidFill>
                        <a:latin typeface="Arial"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648000" marR="0" lvl="0" indent="-648000" defTabSz="10800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chemeClr val="bg1"/>
                        </a:solidFill>
                        <a:effectLst/>
                        <a:uLnTx/>
                        <a:uFillTx/>
                        <a:latin typeface="Georgia" charset="0"/>
                        <a:ea typeface="Georgia" charset="0"/>
                        <a:cs typeface="Georgia" charset="0"/>
                      </a:endParaRPr>
                    </a:p>
                  </a:txBody>
                  <a:tcPr marL="0" marR="0" marT="0" marB="0">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i="0" dirty="0">
                        <a:latin typeface="Arial"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65687357"/>
                  </a:ext>
                </a:extLst>
              </a:tr>
            </a:tbl>
          </a:graphicData>
        </a:graphic>
      </p:graphicFrame>
    </p:spTree>
    <p:extLst>
      <p:ext uri="{BB962C8B-B14F-4D97-AF65-F5344CB8AC3E}">
        <p14:creationId xmlns:p14="http://schemas.microsoft.com/office/powerpoint/2010/main" val="182922940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r>
              <a:rPr lang="de-DE" dirty="0"/>
              <a:t>2021 © Harneys</a:t>
            </a:r>
            <a:endParaRPr lang="en-US" dirty="0"/>
          </a:p>
        </p:txBody>
      </p:sp>
    </p:spTree>
    <p:extLst>
      <p:ext uri="{BB962C8B-B14F-4D97-AF65-F5344CB8AC3E}">
        <p14:creationId xmlns:p14="http://schemas.microsoft.com/office/powerpoint/2010/main" val="77299894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2"/>
          </p:nvPr>
        </p:nvSpPr>
        <p:spPr/>
        <p:txBody>
          <a:bodyPr/>
          <a:lstStyle/>
          <a:p>
            <a:r>
              <a:rPr lang="en-US" dirty="0"/>
              <a:t>Potential </a:t>
            </a:r>
          </a:p>
          <a:p>
            <a:r>
              <a:rPr lang="en-US" dirty="0"/>
              <a:t>Post-Completion Legal Concerns</a:t>
            </a:r>
          </a:p>
          <a:p>
            <a:pPr lvl="2"/>
            <a:endParaRPr lang="en-US" dirty="0"/>
          </a:p>
        </p:txBody>
      </p:sp>
      <p:sp>
        <p:nvSpPr>
          <p:cNvPr id="2" name="Slide Number Placeholder 1"/>
          <p:cNvSpPr>
            <a:spLocks noGrp="1"/>
          </p:cNvSpPr>
          <p:nvPr>
            <p:ph type="sldNum" sz="quarter" idx="7"/>
          </p:nvPr>
        </p:nvSpPr>
        <p:spPr/>
        <p:txBody>
          <a:bodyPr/>
          <a:lstStyle/>
          <a:p>
            <a:fld id="{81D60167-4931-47E6-BA6A-407CBD079E47}" type="slidenum">
              <a:rPr lang="uk-UA" smtClean="0"/>
              <a:pPr/>
              <a:t>3</a:t>
            </a:fld>
            <a:endParaRPr lang="uk-UA" dirty="0"/>
          </a:p>
        </p:txBody>
      </p:sp>
      <p:sp>
        <p:nvSpPr>
          <p:cNvPr id="3" name="Date Placeholder 2"/>
          <p:cNvSpPr>
            <a:spLocks noGrp="1"/>
          </p:cNvSpPr>
          <p:nvPr>
            <p:ph type="dt" sz="half" idx="13"/>
          </p:nvPr>
        </p:nvSpPr>
        <p:spPr/>
        <p:txBody>
          <a:bodyPr/>
          <a:lstStyle/>
          <a:p>
            <a:fld id="{F84D1A03-484E-42E7-A80B-623CC0DACB93}" type="datetime4">
              <a:rPr lang="en-GB" smtClean="0"/>
              <a:t>09 February 2021</a:t>
            </a:fld>
            <a:endParaRPr lang="en-US" dirty="0"/>
          </a:p>
        </p:txBody>
      </p:sp>
      <p:sp>
        <p:nvSpPr>
          <p:cNvPr id="9" name="Footer Placeholder 8"/>
          <p:cNvSpPr>
            <a:spLocks noGrp="1"/>
          </p:cNvSpPr>
          <p:nvPr>
            <p:ph type="ftr" sz="quarter" idx="14"/>
          </p:nvPr>
        </p:nvSpPr>
        <p:spPr/>
        <p:txBody>
          <a:bodyPr/>
          <a:lstStyle/>
          <a:p>
            <a:r>
              <a:rPr lang="de-DE" dirty="0"/>
              <a:t>2021 © Harneys</a:t>
            </a:r>
            <a:endParaRPr lang="en-US" dirty="0"/>
          </a:p>
        </p:txBody>
      </p:sp>
      <p:sp>
        <p:nvSpPr>
          <p:cNvPr id="17" name="object 15"/>
          <p:cNvSpPr txBox="1"/>
          <p:nvPr/>
        </p:nvSpPr>
        <p:spPr>
          <a:xfrm>
            <a:off x="457200" y="0"/>
            <a:ext cx="2209800" cy="1981200"/>
          </a:xfrm>
          <a:prstGeom prst="rect">
            <a:avLst/>
          </a:prstGeom>
        </p:spPr>
        <p:txBody>
          <a:bodyPr vert="horz" wrap="square" lIns="0" tIns="13335" rIns="0" bIns="0" rtlCol="0" anchor="ctr" anchorCtr="0">
            <a:noAutofit/>
          </a:bodyPr>
          <a:lstStyle/>
          <a:p>
            <a:pPr marL="12700" algn="ctr">
              <a:lnSpc>
                <a:spcPct val="100000"/>
              </a:lnSpc>
              <a:spcBef>
                <a:spcPts val="105"/>
              </a:spcBef>
            </a:pPr>
            <a:endParaRPr sz="9000" dirty="0">
              <a:latin typeface="Georgia"/>
              <a:cs typeface="Georgia"/>
            </a:endParaRPr>
          </a:p>
        </p:txBody>
      </p:sp>
      <p:pic>
        <p:nvPicPr>
          <p:cNvPr id="20" name="Picture Placeholder 9"/>
          <p:cNvPicPr>
            <a:picLocks noChangeAspect="1"/>
          </p:cNvPicPr>
          <p:nvPr/>
        </p:nvPicPr>
        <p:blipFill rotWithShape="1">
          <a:blip r:embed="rId3" cstate="print">
            <a:extLst>
              <a:ext uri="{28A0092B-C50C-407E-A947-70E740481C1C}">
                <a14:useLocalDpi xmlns:a14="http://schemas.microsoft.com/office/drawing/2010/main" val="0"/>
              </a:ext>
            </a:extLst>
          </a:blip>
          <a:srcRect l="-1395" t="-344" r="-1395" b="-344"/>
          <a:stretch/>
        </p:blipFill>
        <p:spPr>
          <a:xfrm>
            <a:off x="6763130" y="1058863"/>
            <a:ext cx="4762500" cy="5081448"/>
          </a:xfrm>
          <a:prstGeom prst="rect">
            <a:avLst/>
          </a:prstGeom>
        </p:spPr>
      </p:pic>
    </p:spTree>
    <p:extLst>
      <p:ext uri="{BB962C8B-B14F-4D97-AF65-F5344CB8AC3E}">
        <p14:creationId xmlns:p14="http://schemas.microsoft.com/office/powerpoint/2010/main" val="92351303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8"/>
          <p:cNvSpPr txBox="1"/>
          <p:nvPr/>
        </p:nvSpPr>
        <p:spPr>
          <a:xfrm>
            <a:off x="7315263" y="4235694"/>
            <a:ext cx="4876775" cy="1640344"/>
          </a:xfrm>
          <a:prstGeom prst="rect">
            <a:avLst/>
          </a:prstGeom>
          <a:solidFill>
            <a:schemeClr val="tx1"/>
          </a:solidFill>
        </p:spPr>
        <p:txBody>
          <a:bodyPr vert="horz" wrap="square" lIns="108000" tIns="108000" rIns="468000" bIns="216000" rtlCol="0">
            <a:spAutoFit/>
          </a:bodyPr>
          <a:lstStyle/>
          <a:p>
            <a:pPr marL="12700">
              <a:lnSpc>
                <a:spcPct val="100000"/>
              </a:lnSpc>
              <a:spcBef>
                <a:spcPts val="655"/>
              </a:spcBef>
            </a:pPr>
            <a:r>
              <a:rPr lang="en-CA" sz="1200" b="1" spc="-40" dirty="0">
                <a:solidFill>
                  <a:schemeClr val="bg1"/>
                </a:solidFill>
                <a:latin typeface="Arial" charset="0"/>
                <a:cs typeface="Arial" charset="0"/>
              </a:rPr>
              <a:t>Company Value, Other Point or Expected Outcome</a:t>
            </a:r>
            <a:endParaRPr sz="1200" b="1" dirty="0">
              <a:solidFill>
                <a:schemeClr val="bg1"/>
              </a:solidFill>
              <a:latin typeface="Arial" charset="0"/>
              <a:cs typeface="Arial" charset="0"/>
            </a:endParaRPr>
          </a:p>
          <a:p>
            <a:pPr marL="12700" marR="5080">
              <a:lnSpc>
                <a:spcPts val="1400"/>
              </a:lnSpc>
              <a:spcBef>
                <a:spcPts val="635"/>
              </a:spcBef>
            </a:pPr>
            <a:endParaRPr lang="en-CA" sz="1200" spc="-10" dirty="0">
              <a:solidFill>
                <a:schemeClr val="bg1"/>
              </a:solidFill>
              <a:latin typeface="Arial" charset="0"/>
              <a:cs typeface="Arial" charset="0"/>
            </a:endParaRPr>
          </a:p>
          <a:p>
            <a:pPr marL="12700" marR="5080">
              <a:lnSpc>
                <a:spcPts val="1400"/>
              </a:lnSpc>
              <a:spcBef>
                <a:spcPts val="635"/>
              </a:spcBef>
            </a:pPr>
            <a:r>
              <a:rPr lang="en-CA" sz="1200" spc="-10" dirty="0">
                <a:solidFill>
                  <a:schemeClr val="bg1"/>
                </a:solidFill>
                <a:latin typeface="Arial" charset="0"/>
                <a:cs typeface="Arial" charset="0"/>
              </a:rPr>
              <a:t>Post-completion concerns / obligations may range from corporate, capital markets, e-commerce, privacy and GDPR, consumer protection and competition-related issues, etc. </a:t>
            </a:r>
          </a:p>
          <a:p>
            <a:pPr marL="12700" marR="5080">
              <a:lnSpc>
                <a:spcPts val="1400"/>
              </a:lnSpc>
              <a:spcBef>
                <a:spcPts val="635"/>
              </a:spcBef>
            </a:pPr>
            <a:endParaRPr lang="en-CA" sz="1200" spc="-10" dirty="0">
              <a:solidFill>
                <a:schemeClr val="bg1"/>
              </a:solidFill>
              <a:latin typeface="Arial" charset="0"/>
              <a:cs typeface="Arial" charset="0"/>
            </a:endParaRPr>
          </a:p>
        </p:txBody>
      </p:sp>
      <p:sp>
        <p:nvSpPr>
          <p:cNvPr id="2" name="Slide Number Placeholder 1"/>
          <p:cNvSpPr>
            <a:spLocks noGrp="1"/>
          </p:cNvSpPr>
          <p:nvPr>
            <p:ph type="sldNum" sz="quarter" idx="7"/>
          </p:nvPr>
        </p:nvSpPr>
        <p:spPr/>
        <p:txBody>
          <a:bodyPr/>
          <a:lstStyle/>
          <a:p>
            <a:fld id="{81D60167-4931-47E6-BA6A-407CBD079E47}" type="slidenum">
              <a:rPr lang="uk-UA" smtClean="0"/>
              <a:pPr/>
              <a:t>4</a:t>
            </a:fld>
            <a:endParaRPr lang="uk-UA" dirty="0"/>
          </a:p>
        </p:txBody>
      </p:sp>
      <p:sp>
        <p:nvSpPr>
          <p:cNvPr id="11" name="Text Placeholder 10"/>
          <p:cNvSpPr>
            <a:spLocks noGrp="1"/>
          </p:cNvSpPr>
          <p:nvPr>
            <p:ph type="body" sz="quarter" idx="12"/>
          </p:nvPr>
        </p:nvSpPr>
        <p:spPr/>
        <p:txBody>
          <a:bodyPr/>
          <a:lstStyle/>
          <a:p>
            <a:endParaRPr lang="en-US" dirty="0"/>
          </a:p>
        </p:txBody>
      </p:sp>
      <p:sp>
        <p:nvSpPr>
          <p:cNvPr id="10" name="Text Placeholder 9"/>
          <p:cNvSpPr>
            <a:spLocks noGrp="1"/>
          </p:cNvSpPr>
          <p:nvPr>
            <p:ph type="body" sz="quarter" idx="11"/>
          </p:nvPr>
        </p:nvSpPr>
        <p:spPr>
          <a:xfrm>
            <a:off x="457200" y="854874"/>
            <a:ext cx="5257800" cy="430887"/>
          </a:xfrm>
        </p:spPr>
        <p:txBody>
          <a:bodyPr/>
          <a:lstStyle/>
          <a:p>
            <a:r>
              <a:rPr lang="en-US" dirty="0"/>
              <a:t>General</a:t>
            </a:r>
          </a:p>
        </p:txBody>
      </p:sp>
      <p:sp>
        <p:nvSpPr>
          <p:cNvPr id="9" name="Title 8"/>
          <p:cNvSpPr>
            <a:spLocks noGrp="1"/>
          </p:cNvSpPr>
          <p:nvPr>
            <p:ph type="title"/>
          </p:nvPr>
        </p:nvSpPr>
        <p:spPr/>
        <p:txBody>
          <a:bodyPr/>
          <a:lstStyle/>
          <a:p>
            <a:r>
              <a:rPr lang="en-US" dirty="0"/>
              <a:t>Post-Completion Concerns</a:t>
            </a:r>
          </a:p>
        </p:txBody>
      </p:sp>
      <p:sp>
        <p:nvSpPr>
          <p:cNvPr id="13" name="Text Placeholder 12"/>
          <p:cNvSpPr>
            <a:spLocks noGrp="1"/>
          </p:cNvSpPr>
          <p:nvPr>
            <p:ph type="body" sz="quarter" idx="14"/>
          </p:nvPr>
        </p:nvSpPr>
        <p:spPr>
          <a:xfrm>
            <a:off x="457200" y="1550440"/>
            <a:ext cx="5257800" cy="4637167"/>
          </a:xfrm>
        </p:spPr>
        <p:txBody>
          <a:bodyPr/>
          <a:lstStyle/>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r>
              <a:rPr lang="en-US" b="0" dirty="0"/>
              <a:t>Crowdfunding has seen explosive growth in all areas and industries over the last few years globally</a:t>
            </a:r>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r>
              <a:rPr lang="en-US" b="0" dirty="0"/>
              <a:t>This new way of capital raising has led to increased regulation in most western jurisdictions / economies</a:t>
            </a:r>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r>
              <a:rPr lang="en-US" b="0" dirty="0"/>
              <a:t>A project owner needs to be weary of a plethora of legal issues that may arise post-completion and a variety of statutory and other obligations and duties that his business must adhere to and diligently </a:t>
            </a:r>
            <a:r>
              <a:rPr lang="en-US" b="0" dirty="0" err="1"/>
              <a:t>honour</a:t>
            </a:r>
            <a:endParaRPr lang="en-US" b="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Date Placeholder 3"/>
          <p:cNvSpPr>
            <a:spLocks noGrp="1"/>
          </p:cNvSpPr>
          <p:nvPr>
            <p:ph type="dt" sz="half" idx="15"/>
          </p:nvPr>
        </p:nvSpPr>
        <p:spPr/>
        <p:txBody>
          <a:bodyPr/>
          <a:lstStyle/>
          <a:p>
            <a:fld id="{2C764DF7-7449-478C-9163-42030B3DA160}" type="datetime4">
              <a:rPr lang="en-GB" smtClean="0"/>
              <a:t>09 February 2021</a:t>
            </a:fld>
            <a:endParaRPr lang="en-US" dirty="0"/>
          </a:p>
        </p:txBody>
      </p:sp>
      <p:sp>
        <p:nvSpPr>
          <p:cNvPr id="12" name="Footer Placeholder 11"/>
          <p:cNvSpPr>
            <a:spLocks noGrp="1"/>
          </p:cNvSpPr>
          <p:nvPr>
            <p:ph type="ftr" sz="quarter" idx="16"/>
          </p:nvPr>
        </p:nvSpPr>
        <p:spPr/>
        <p:txBody>
          <a:bodyPr/>
          <a:lstStyle/>
          <a:p>
            <a:r>
              <a:rPr lang="de-DE" dirty="0"/>
              <a:t>2021 © Harneys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104" y="1340768"/>
            <a:ext cx="4876800"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451254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8"/>
          <p:cNvSpPr txBox="1"/>
          <p:nvPr/>
        </p:nvSpPr>
        <p:spPr>
          <a:xfrm>
            <a:off x="7315263" y="4235694"/>
            <a:ext cx="4876775" cy="1024791"/>
          </a:xfrm>
          <a:prstGeom prst="rect">
            <a:avLst/>
          </a:prstGeom>
          <a:solidFill>
            <a:schemeClr val="tx1"/>
          </a:solidFill>
        </p:spPr>
        <p:txBody>
          <a:bodyPr vert="horz" wrap="square" lIns="108000" tIns="108000" rIns="468000" bIns="216000" rtlCol="0">
            <a:spAutoFit/>
          </a:bodyPr>
          <a:lstStyle/>
          <a:p>
            <a:pPr marL="12700">
              <a:lnSpc>
                <a:spcPct val="100000"/>
              </a:lnSpc>
              <a:spcBef>
                <a:spcPts val="655"/>
              </a:spcBef>
            </a:pPr>
            <a:endParaRPr sz="1200" b="1" dirty="0">
              <a:solidFill>
                <a:schemeClr val="bg1"/>
              </a:solidFill>
              <a:latin typeface="Arial" charset="0"/>
              <a:cs typeface="Arial" charset="0"/>
            </a:endParaRPr>
          </a:p>
          <a:p>
            <a:pPr marL="12700" marR="5080">
              <a:lnSpc>
                <a:spcPts val="1400"/>
              </a:lnSpc>
              <a:spcBef>
                <a:spcPts val="635"/>
              </a:spcBef>
            </a:pPr>
            <a:endParaRPr lang="en-CA" sz="1200" spc="-10" dirty="0">
              <a:solidFill>
                <a:schemeClr val="bg1"/>
              </a:solidFill>
              <a:latin typeface="Arial" charset="0"/>
              <a:cs typeface="Arial" charset="0"/>
            </a:endParaRPr>
          </a:p>
          <a:p>
            <a:pPr marL="12700" marR="5080">
              <a:lnSpc>
                <a:spcPts val="1400"/>
              </a:lnSpc>
              <a:spcBef>
                <a:spcPts val="635"/>
              </a:spcBef>
            </a:pPr>
            <a:endParaRPr lang="en-CA" sz="1200" spc="-10" dirty="0">
              <a:solidFill>
                <a:schemeClr val="bg1"/>
              </a:solidFill>
              <a:latin typeface="Arial" charset="0"/>
              <a:cs typeface="Arial" charset="0"/>
            </a:endParaRPr>
          </a:p>
        </p:txBody>
      </p:sp>
      <p:sp>
        <p:nvSpPr>
          <p:cNvPr id="2" name="Slide Number Placeholder 1"/>
          <p:cNvSpPr>
            <a:spLocks noGrp="1"/>
          </p:cNvSpPr>
          <p:nvPr>
            <p:ph type="sldNum" sz="quarter" idx="7"/>
          </p:nvPr>
        </p:nvSpPr>
        <p:spPr/>
        <p:txBody>
          <a:bodyPr/>
          <a:lstStyle/>
          <a:p>
            <a:fld id="{81D60167-4931-47E6-BA6A-407CBD079E47}" type="slidenum">
              <a:rPr lang="uk-UA" smtClean="0"/>
              <a:pPr/>
              <a:t>5</a:t>
            </a:fld>
            <a:endParaRPr lang="uk-UA" dirty="0"/>
          </a:p>
        </p:txBody>
      </p:sp>
      <p:sp>
        <p:nvSpPr>
          <p:cNvPr id="11" name="Text Placeholder 10"/>
          <p:cNvSpPr>
            <a:spLocks noGrp="1"/>
          </p:cNvSpPr>
          <p:nvPr>
            <p:ph type="body" sz="quarter" idx="12"/>
          </p:nvPr>
        </p:nvSpPr>
        <p:spPr/>
        <p:txBody>
          <a:bodyPr/>
          <a:lstStyle/>
          <a:p>
            <a:endParaRPr lang="en-US" dirty="0"/>
          </a:p>
        </p:txBody>
      </p:sp>
      <p:sp>
        <p:nvSpPr>
          <p:cNvPr id="10" name="Text Placeholder 9"/>
          <p:cNvSpPr>
            <a:spLocks noGrp="1"/>
          </p:cNvSpPr>
          <p:nvPr>
            <p:ph type="body" sz="quarter" idx="11"/>
          </p:nvPr>
        </p:nvSpPr>
        <p:spPr>
          <a:xfrm>
            <a:off x="457200" y="854874"/>
            <a:ext cx="5257800" cy="861774"/>
          </a:xfrm>
        </p:spPr>
        <p:txBody>
          <a:bodyPr/>
          <a:lstStyle/>
          <a:p>
            <a:r>
              <a:rPr lang="en-US" dirty="0"/>
              <a:t>Corporate / Capital Markets Issues</a:t>
            </a:r>
          </a:p>
        </p:txBody>
      </p:sp>
      <p:sp>
        <p:nvSpPr>
          <p:cNvPr id="9" name="Title 8"/>
          <p:cNvSpPr>
            <a:spLocks noGrp="1"/>
          </p:cNvSpPr>
          <p:nvPr>
            <p:ph type="title"/>
          </p:nvPr>
        </p:nvSpPr>
        <p:spPr/>
        <p:txBody>
          <a:bodyPr/>
          <a:lstStyle/>
          <a:p>
            <a:r>
              <a:rPr lang="en-US" dirty="0"/>
              <a:t>Post-Completion Concerns</a:t>
            </a:r>
          </a:p>
        </p:txBody>
      </p:sp>
      <p:sp>
        <p:nvSpPr>
          <p:cNvPr id="13" name="Text Placeholder 12"/>
          <p:cNvSpPr>
            <a:spLocks noGrp="1"/>
          </p:cNvSpPr>
          <p:nvPr>
            <p:ph type="body" sz="quarter" idx="14"/>
          </p:nvPr>
        </p:nvSpPr>
        <p:spPr>
          <a:xfrm>
            <a:off x="407368" y="1628800"/>
            <a:ext cx="5257800" cy="5899051"/>
          </a:xfrm>
        </p:spPr>
        <p:txBody>
          <a:bodyPr/>
          <a:lstStyle/>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r>
              <a:rPr lang="en-US" sz="1400" dirty="0"/>
              <a:t>Subscription mechanics – what kind of shares: voting, non-voting, preference shares? </a:t>
            </a:r>
          </a:p>
          <a:p>
            <a:pPr marL="285750" indent="-285750">
              <a:buFont typeface="Arial" panose="020B0604020202020204" pitchFamily="34" charset="0"/>
              <a:buChar char="•"/>
            </a:pPr>
            <a:r>
              <a:rPr lang="en-US" sz="1400" dirty="0"/>
              <a:t>SHA required? Changes in M&amp;AAs? Dilution procedures? </a:t>
            </a:r>
          </a:p>
          <a:p>
            <a:pPr marL="285750" indent="-285750">
              <a:buFont typeface="Arial" panose="020B0604020202020204" pitchFamily="34" charset="0"/>
              <a:buChar char="•"/>
            </a:pPr>
            <a:r>
              <a:rPr lang="en-US" sz="1400" dirty="0"/>
              <a:t>NDAs to be put in place?</a:t>
            </a:r>
          </a:p>
          <a:p>
            <a:pPr marL="285750" indent="-285750">
              <a:buFont typeface="Arial" panose="020B0604020202020204" pitchFamily="34" charset="0"/>
              <a:buChar char="•"/>
            </a:pPr>
            <a:r>
              <a:rPr lang="en-US" sz="1400" dirty="0"/>
              <a:t>Exit-strategy proofing for investors – pre-emption rights / rights of first refusal</a:t>
            </a:r>
          </a:p>
          <a:p>
            <a:pPr marL="285750" indent="-285750">
              <a:buFont typeface="Arial" panose="020B0604020202020204" pitchFamily="34" charset="0"/>
              <a:buChar char="•"/>
            </a:pPr>
            <a:r>
              <a:rPr lang="en-US" sz="1400" dirty="0"/>
              <a:t>To Plc or Not to Plc - Prospectus Regulation (EU) 2017/1129 on the prospectus to be published when securities are offered to the public or admitted to trading on a regulated market may apply where we have an equity crowdfunding targeting the public</a:t>
            </a:r>
          </a:p>
          <a:p>
            <a:pPr marL="285750" indent="-285750">
              <a:buFont typeface="Arial" panose="020B0604020202020204" pitchFamily="34" charset="0"/>
              <a:buChar char="•"/>
            </a:pPr>
            <a:r>
              <a:rPr lang="en-US" sz="1400" dirty="0"/>
              <a:t>Corporate authorisations </a:t>
            </a:r>
          </a:p>
          <a:p>
            <a:pPr marL="285750" indent="-285750">
              <a:buFont typeface="Arial" panose="020B0604020202020204" pitchFamily="34" charset="0"/>
              <a:buChar char="•"/>
            </a:pPr>
            <a:r>
              <a:rPr lang="en-US" sz="1400" dirty="0"/>
              <a:t>IP protection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Date Placeholder 3"/>
          <p:cNvSpPr>
            <a:spLocks noGrp="1"/>
          </p:cNvSpPr>
          <p:nvPr>
            <p:ph type="dt" sz="half" idx="15"/>
          </p:nvPr>
        </p:nvSpPr>
        <p:spPr/>
        <p:txBody>
          <a:bodyPr/>
          <a:lstStyle/>
          <a:p>
            <a:fld id="{2C764DF7-7449-478C-9163-42030B3DA160}" type="datetime4">
              <a:rPr lang="en-GB" smtClean="0"/>
              <a:t>09 February 2021</a:t>
            </a:fld>
            <a:endParaRPr lang="en-US" dirty="0"/>
          </a:p>
        </p:txBody>
      </p:sp>
      <p:sp>
        <p:nvSpPr>
          <p:cNvPr id="12" name="Footer Placeholder 11"/>
          <p:cNvSpPr>
            <a:spLocks noGrp="1"/>
          </p:cNvSpPr>
          <p:nvPr>
            <p:ph type="ftr" sz="quarter" idx="16"/>
          </p:nvPr>
        </p:nvSpPr>
        <p:spPr/>
        <p:txBody>
          <a:bodyPr/>
          <a:lstStyle/>
          <a:p>
            <a:r>
              <a:rPr lang="de-DE" dirty="0"/>
              <a:t>2021 © Harneys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104" y="1183597"/>
            <a:ext cx="4896544" cy="3052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165213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8"/>
          <p:cNvSpPr txBox="1"/>
          <p:nvPr/>
        </p:nvSpPr>
        <p:spPr>
          <a:xfrm>
            <a:off x="7315263" y="4235694"/>
            <a:ext cx="4876775" cy="1024791"/>
          </a:xfrm>
          <a:prstGeom prst="rect">
            <a:avLst/>
          </a:prstGeom>
          <a:solidFill>
            <a:schemeClr val="tx1"/>
          </a:solidFill>
        </p:spPr>
        <p:txBody>
          <a:bodyPr vert="horz" wrap="square" lIns="108000" tIns="108000" rIns="468000" bIns="216000" rtlCol="0">
            <a:spAutoFit/>
          </a:bodyPr>
          <a:lstStyle/>
          <a:p>
            <a:pPr marL="12700">
              <a:lnSpc>
                <a:spcPct val="100000"/>
              </a:lnSpc>
              <a:spcBef>
                <a:spcPts val="655"/>
              </a:spcBef>
            </a:pPr>
            <a:endParaRPr sz="1200" b="1" dirty="0">
              <a:solidFill>
                <a:schemeClr val="bg1"/>
              </a:solidFill>
              <a:latin typeface="Arial" charset="0"/>
              <a:cs typeface="Arial" charset="0"/>
            </a:endParaRPr>
          </a:p>
          <a:p>
            <a:pPr marL="12700" marR="5080">
              <a:lnSpc>
                <a:spcPts val="1400"/>
              </a:lnSpc>
              <a:spcBef>
                <a:spcPts val="635"/>
              </a:spcBef>
            </a:pPr>
            <a:endParaRPr lang="en-CA" sz="1200" spc="-10" dirty="0">
              <a:solidFill>
                <a:schemeClr val="bg1"/>
              </a:solidFill>
              <a:latin typeface="Arial" charset="0"/>
              <a:cs typeface="Arial" charset="0"/>
            </a:endParaRPr>
          </a:p>
          <a:p>
            <a:pPr marL="12700" marR="5080">
              <a:lnSpc>
                <a:spcPts val="1400"/>
              </a:lnSpc>
              <a:spcBef>
                <a:spcPts val="635"/>
              </a:spcBef>
            </a:pPr>
            <a:endParaRPr lang="en-CA" sz="1200" spc="-10" dirty="0">
              <a:solidFill>
                <a:schemeClr val="bg1"/>
              </a:solidFill>
              <a:latin typeface="Arial" charset="0"/>
              <a:cs typeface="Arial" charset="0"/>
            </a:endParaRPr>
          </a:p>
        </p:txBody>
      </p:sp>
      <p:sp>
        <p:nvSpPr>
          <p:cNvPr id="2" name="Slide Number Placeholder 1"/>
          <p:cNvSpPr>
            <a:spLocks noGrp="1"/>
          </p:cNvSpPr>
          <p:nvPr>
            <p:ph type="sldNum" sz="quarter" idx="7"/>
          </p:nvPr>
        </p:nvSpPr>
        <p:spPr/>
        <p:txBody>
          <a:bodyPr/>
          <a:lstStyle/>
          <a:p>
            <a:fld id="{81D60167-4931-47E6-BA6A-407CBD079E47}" type="slidenum">
              <a:rPr lang="uk-UA" smtClean="0"/>
              <a:pPr/>
              <a:t>6</a:t>
            </a:fld>
            <a:endParaRPr lang="uk-UA" dirty="0"/>
          </a:p>
        </p:txBody>
      </p:sp>
      <p:sp>
        <p:nvSpPr>
          <p:cNvPr id="11" name="Text Placeholder 10"/>
          <p:cNvSpPr>
            <a:spLocks noGrp="1"/>
          </p:cNvSpPr>
          <p:nvPr>
            <p:ph type="body" sz="quarter" idx="12"/>
          </p:nvPr>
        </p:nvSpPr>
        <p:spPr/>
        <p:txBody>
          <a:bodyPr/>
          <a:lstStyle/>
          <a:p>
            <a:endParaRPr lang="en-US" dirty="0"/>
          </a:p>
        </p:txBody>
      </p:sp>
      <p:sp>
        <p:nvSpPr>
          <p:cNvPr id="10" name="Text Placeholder 9"/>
          <p:cNvSpPr>
            <a:spLocks noGrp="1"/>
          </p:cNvSpPr>
          <p:nvPr>
            <p:ph type="body" sz="quarter" idx="11"/>
          </p:nvPr>
        </p:nvSpPr>
        <p:spPr>
          <a:xfrm>
            <a:off x="457200" y="854874"/>
            <a:ext cx="5257800" cy="430887"/>
          </a:xfrm>
        </p:spPr>
        <p:txBody>
          <a:bodyPr/>
          <a:lstStyle/>
          <a:p>
            <a:r>
              <a:rPr lang="en-US" dirty="0"/>
              <a:t>e-commerce issues</a:t>
            </a:r>
          </a:p>
        </p:txBody>
      </p:sp>
      <p:sp>
        <p:nvSpPr>
          <p:cNvPr id="9" name="Title 8"/>
          <p:cNvSpPr>
            <a:spLocks noGrp="1"/>
          </p:cNvSpPr>
          <p:nvPr>
            <p:ph type="title"/>
          </p:nvPr>
        </p:nvSpPr>
        <p:spPr/>
        <p:txBody>
          <a:bodyPr/>
          <a:lstStyle/>
          <a:p>
            <a:r>
              <a:rPr lang="en-US" dirty="0"/>
              <a:t>Post-Completion Concerns</a:t>
            </a:r>
          </a:p>
        </p:txBody>
      </p:sp>
      <p:sp>
        <p:nvSpPr>
          <p:cNvPr id="13" name="Text Placeholder 12"/>
          <p:cNvSpPr>
            <a:spLocks noGrp="1"/>
          </p:cNvSpPr>
          <p:nvPr>
            <p:ph type="body" sz="quarter" idx="14"/>
          </p:nvPr>
        </p:nvSpPr>
        <p:spPr>
          <a:xfrm>
            <a:off x="407368" y="1628800"/>
            <a:ext cx="5257800" cy="6319679"/>
          </a:xfrm>
        </p:spPr>
        <p:txBody>
          <a:bodyPr/>
          <a:lstStyle/>
          <a:p>
            <a:pPr marL="285750" indent="-285750">
              <a:buFont typeface="Arial" panose="020B0604020202020204" pitchFamily="34" charset="0"/>
              <a:buChar char="•"/>
            </a:pPr>
            <a:r>
              <a:rPr lang="en-US" dirty="0"/>
              <a:t>The Law relating to certain legal aspects of information society services, in particular electronic commerce and pertinent matters, L. 156 (I)/2004 transposing Directive 2000/31/EC into national law</a:t>
            </a:r>
          </a:p>
          <a:p>
            <a:pPr marL="285750" indent="-285750">
              <a:buFont typeface="Arial" panose="020B0604020202020204" pitchFamily="34" charset="0"/>
              <a:buChar char="•"/>
            </a:pPr>
            <a:r>
              <a:rPr lang="en-US" dirty="0"/>
              <a:t>Regulates service providers: “</a:t>
            </a:r>
            <a:r>
              <a:rPr lang="en-US" i="1" dirty="0"/>
              <a:t>any natural or legal person providing an information society service.</a:t>
            </a:r>
            <a:r>
              <a:rPr lang="en-US" dirty="0"/>
              <a:t>”</a:t>
            </a:r>
          </a:p>
          <a:p>
            <a:pPr marL="285750" indent="-285750">
              <a:buFont typeface="Arial" panose="020B0604020202020204" pitchFamily="34" charset="0"/>
              <a:buChar char="•"/>
            </a:pPr>
            <a:r>
              <a:rPr lang="en-US" dirty="0"/>
              <a:t>“</a:t>
            </a:r>
            <a:r>
              <a:rPr lang="en-US" i="1" dirty="0"/>
              <a:t>Service providers</a:t>
            </a:r>
            <a:r>
              <a:rPr lang="en-US" dirty="0"/>
              <a:t>” must render easily, directly and permanently accessible to the recipients of the service and competent authorities with the following general information:</a:t>
            </a:r>
          </a:p>
          <a:p>
            <a:r>
              <a:rPr lang="en-US" dirty="0"/>
              <a:t>their names;   </a:t>
            </a:r>
            <a:r>
              <a:rPr lang="en-US" i="1" dirty="0"/>
              <a:t>  </a:t>
            </a:r>
            <a:r>
              <a:rPr lang="en-US" dirty="0"/>
              <a:t> </a:t>
            </a:r>
          </a:p>
          <a:p>
            <a:r>
              <a:rPr lang="en-US" dirty="0"/>
              <a:t>their geographic address;</a:t>
            </a:r>
          </a:p>
          <a:p>
            <a:r>
              <a:rPr lang="en-US" dirty="0"/>
              <a:t>Their details, including an email allowing the recipient to be contacted rapidly and communicated with directly and effectively;</a:t>
            </a:r>
          </a:p>
          <a:p>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Date Placeholder 3"/>
          <p:cNvSpPr>
            <a:spLocks noGrp="1"/>
          </p:cNvSpPr>
          <p:nvPr>
            <p:ph type="dt" sz="half" idx="15"/>
          </p:nvPr>
        </p:nvSpPr>
        <p:spPr/>
        <p:txBody>
          <a:bodyPr/>
          <a:lstStyle/>
          <a:p>
            <a:fld id="{2C764DF7-7449-478C-9163-42030B3DA160}" type="datetime4">
              <a:rPr lang="en-GB" smtClean="0"/>
              <a:t>09 February 2021</a:t>
            </a:fld>
            <a:endParaRPr lang="en-US" dirty="0"/>
          </a:p>
        </p:txBody>
      </p:sp>
      <p:sp>
        <p:nvSpPr>
          <p:cNvPr id="12" name="Footer Placeholder 11"/>
          <p:cNvSpPr>
            <a:spLocks noGrp="1"/>
          </p:cNvSpPr>
          <p:nvPr>
            <p:ph type="ftr" sz="quarter" idx="16"/>
          </p:nvPr>
        </p:nvSpPr>
        <p:spPr/>
        <p:txBody>
          <a:bodyPr/>
          <a:lstStyle/>
          <a:p>
            <a:r>
              <a:rPr lang="de-DE" dirty="0"/>
              <a:t>2021 © Harneys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112" y="1268760"/>
            <a:ext cx="4752528" cy="2987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204369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8"/>
          <p:cNvSpPr txBox="1"/>
          <p:nvPr/>
        </p:nvSpPr>
        <p:spPr>
          <a:xfrm>
            <a:off x="7315263" y="4235694"/>
            <a:ext cx="4876775" cy="1024791"/>
          </a:xfrm>
          <a:prstGeom prst="rect">
            <a:avLst/>
          </a:prstGeom>
          <a:solidFill>
            <a:schemeClr val="tx1"/>
          </a:solidFill>
        </p:spPr>
        <p:txBody>
          <a:bodyPr vert="horz" wrap="square" lIns="108000" tIns="108000" rIns="468000" bIns="216000" rtlCol="0">
            <a:spAutoFit/>
          </a:bodyPr>
          <a:lstStyle/>
          <a:p>
            <a:pPr marL="12700">
              <a:lnSpc>
                <a:spcPct val="100000"/>
              </a:lnSpc>
              <a:spcBef>
                <a:spcPts val="655"/>
              </a:spcBef>
            </a:pPr>
            <a:endParaRPr sz="1200" b="1" dirty="0">
              <a:solidFill>
                <a:schemeClr val="bg1"/>
              </a:solidFill>
              <a:latin typeface="Arial" charset="0"/>
              <a:cs typeface="Arial" charset="0"/>
            </a:endParaRPr>
          </a:p>
          <a:p>
            <a:pPr marL="12700" marR="5080">
              <a:lnSpc>
                <a:spcPts val="1400"/>
              </a:lnSpc>
              <a:spcBef>
                <a:spcPts val="635"/>
              </a:spcBef>
            </a:pPr>
            <a:endParaRPr lang="en-CA" sz="1200" spc="-10" dirty="0">
              <a:solidFill>
                <a:schemeClr val="bg1"/>
              </a:solidFill>
              <a:latin typeface="Arial" charset="0"/>
              <a:cs typeface="Arial" charset="0"/>
            </a:endParaRPr>
          </a:p>
          <a:p>
            <a:pPr marL="12700" marR="5080">
              <a:lnSpc>
                <a:spcPts val="1400"/>
              </a:lnSpc>
              <a:spcBef>
                <a:spcPts val="635"/>
              </a:spcBef>
            </a:pPr>
            <a:endParaRPr lang="en-CA" sz="1200" spc="-10" dirty="0">
              <a:solidFill>
                <a:schemeClr val="bg1"/>
              </a:solidFill>
              <a:latin typeface="Arial" charset="0"/>
              <a:cs typeface="Arial" charset="0"/>
            </a:endParaRPr>
          </a:p>
        </p:txBody>
      </p:sp>
      <p:sp>
        <p:nvSpPr>
          <p:cNvPr id="2" name="Slide Number Placeholder 1"/>
          <p:cNvSpPr>
            <a:spLocks noGrp="1"/>
          </p:cNvSpPr>
          <p:nvPr>
            <p:ph type="sldNum" sz="quarter" idx="7"/>
          </p:nvPr>
        </p:nvSpPr>
        <p:spPr/>
        <p:txBody>
          <a:bodyPr/>
          <a:lstStyle/>
          <a:p>
            <a:fld id="{81D60167-4931-47E6-BA6A-407CBD079E47}" type="slidenum">
              <a:rPr lang="uk-UA" smtClean="0"/>
              <a:pPr/>
              <a:t>7</a:t>
            </a:fld>
            <a:endParaRPr lang="uk-UA" dirty="0"/>
          </a:p>
        </p:txBody>
      </p:sp>
      <p:sp>
        <p:nvSpPr>
          <p:cNvPr id="11" name="Text Placeholder 10"/>
          <p:cNvSpPr>
            <a:spLocks noGrp="1"/>
          </p:cNvSpPr>
          <p:nvPr>
            <p:ph type="body" sz="quarter" idx="12"/>
          </p:nvPr>
        </p:nvSpPr>
        <p:spPr/>
        <p:txBody>
          <a:bodyPr/>
          <a:lstStyle/>
          <a:p>
            <a:endParaRPr lang="en-US" dirty="0"/>
          </a:p>
        </p:txBody>
      </p:sp>
      <p:sp>
        <p:nvSpPr>
          <p:cNvPr id="10" name="Text Placeholder 9"/>
          <p:cNvSpPr>
            <a:spLocks noGrp="1"/>
          </p:cNvSpPr>
          <p:nvPr>
            <p:ph type="body" sz="quarter" idx="11"/>
          </p:nvPr>
        </p:nvSpPr>
        <p:spPr>
          <a:xfrm>
            <a:off x="457200" y="854874"/>
            <a:ext cx="5257800" cy="430887"/>
          </a:xfrm>
        </p:spPr>
        <p:txBody>
          <a:bodyPr/>
          <a:lstStyle/>
          <a:p>
            <a:r>
              <a:rPr lang="en-US" dirty="0"/>
              <a:t>e-commerce issues</a:t>
            </a:r>
          </a:p>
        </p:txBody>
      </p:sp>
      <p:sp>
        <p:nvSpPr>
          <p:cNvPr id="9" name="Title 8"/>
          <p:cNvSpPr>
            <a:spLocks noGrp="1"/>
          </p:cNvSpPr>
          <p:nvPr>
            <p:ph type="title"/>
          </p:nvPr>
        </p:nvSpPr>
        <p:spPr/>
        <p:txBody>
          <a:bodyPr/>
          <a:lstStyle/>
          <a:p>
            <a:r>
              <a:rPr lang="en-US" dirty="0"/>
              <a:t>Post-Completion Concerns</a:t>
            </a:r>
          </a:p>
        </p:txBody>
      </p:sp>
      <p:sp>
        <p:nvSpPr>
          <p:cNvPr id="13" name="Text Placeholder 12"/>
          <p:cNvSpPr>
            <a:spLocks noGrp="1"/>
          </p:cNvSpPr>
          <p:nvPr>
            <p:ph type="body" sz="quarter" idx="14"/>
          </p:nvPr>
        </p:nvSpPr>
        <p:spPr>
          <a:xfrm>
            <a:off x="407368" y="1628800"/>
            <a:ext cx="5257800" cy="6771084"/>
          </a:xfrm>
        </p:spPr>
        <p:txBody>
          <a:bodyPr/>
          <a:lstStyle/>
          <a:p>
            <a:r>
              <a:rPr lang="en-US" dirty="0"/>
              <a:t>Its registration number or equivalent public register means of identification;</a:t>
            </a:r>
          </a:p>
          <a:p>
            <a:r>
              <a:rPr lang="en-US" dirty="0"/>
              <a:t>the particulars of any supervisory authority regulating the service provider, if applicable;</a:t>
            </a:r>
          </a:p>
          <a:p>
            <a:r>
              <a:rPr lang="en-US" dirty="0"/>
              <a:t>its VAT identification number, where applicable;</a:t>
            </a:r>
          </a:p>
          <a:p>
            <a:r>
              <a:rPr lang="en-US" dirty="0"/>
              <a:t>prices should be indicated clearly and unambiguously and must indicate whether they are inclusive of tax and delivery costs.</a:t>
            </a:r>
          </a:p>
          <a:p>
            <a:pPr marL="285750" indent="-285750">
              <a:buFont typeface="Arial" panose="020B0604020202020204" pitchFamily="34" charset="0"/>
              <a:buChar char="•"/>
            </a:pPr>
            <a:r>
              <a:rPr lang="en-US" dirty="0"/>
              <a:t>Additionally, the Law regulates promotional offers, such as discounts, premiums and gift offerings by the service provider as well as promotional competitions or games – must be clearly identifiable and the participation conditions must be easily accessible and presented clearly and unambiguously</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Date Placeholder 3"/>
          <p:cNvSpPr>
            <a:spLocks noGrp="1"/>
          </p:cNvSpPr>
          <p:nvPr>
            <p:ph type="dt" sz="half" idx="15"/>
          </p:nvPr>
        </p:nvSpPr>
        <p:spPr/>
        <p:txBody>
          <a:bodyPr/>
          <a:lstStyle/>
          <a:p>
            <a:fld id="{2C764DF7-7449-478C-9163-42030B3DA160}" type="datetime4">
              <a:rPr lang="en-GB" smtClean="0"/>
              <a:t>09 February 2021</a:t>
            </a:fld>
            <a:endParaRPr lang="en-US" dirty="0"/>
          </a:p>
        </p:txBody>
      </p:sp>
      <p:sp>
        <p:nvSpPr>
          <p:cNvPr id="12" name="Footer Placeholder 11"/>
          <p:cNvSpPr>
            <a:spLocks noGrp="1"/>
          </p:cNvSpPr>
          <p:nvPr>
            <p:ph type="ftr" sz="quarter" idx="16"/>
          </p:nvPr>
        </p:nvSpPr>
        <p:spPr/>
        <p:txBody>
          <a:bodyPr/>
          <a:lstStyle/>
          <a:p>
            <a:r>
              <a:rPr lang="de-DE" dirty="0"/>
              <a:t>2021 © Harneys</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104" y="1264023"/>
            <a:ext cx="4754562" cy="29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593648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8"/>
          <p:cNvSpPr txBox="1"/>
          <p:nvPr/>
        </p:nvSpPr>
        <p:spPr>
          <a:xfrm>
            <a:off x="7315263" y="4235694"/>
            <a:ext cx="4876775" cy="1024791"/>
          </a:xfrm>
          <a:prstGeom prst="rect">
            <a:avLst/>
          </a:prstGeom>
          <a:solidFill>
            <a:schemeClr val="tx1"/>
          </a:solidFill>
        </p:spPr>
        <p:txBody>
          <a:bodyPr vert="horz" wrap="square" lIns="108000" tIns="108000" rIns="468000" bIns="216000" rtlCol="0">
            <a:spAutoFit/>
          </a:bodyPr>
          <a:lstStyle/>
          <a:p>
            <a:pPr marL="12700">
              <a:lnSpc>
                <a:spcPct val="100000"/>
              </a:lnSpc>
              <a:spcBef>
                <a:spcPts val="655"/>
              </a:spcBef>
            </a:pPr>
            <a:endParaRPr sz="1200" b="1" dirty="0">
              <a:solidFill>
                <a:schemeClr val="bg1"/>
              </a:solidFill>
              <a:latin typeface="Arial" charset="0"/>
              <a:cs typeface="Arial" charset="0"/>
            </a:endParaRPr>
          </a:p>
          <a:p>
            <a:pPr marL="12700" marR="5080">
              <a:lnSpc>
                <a:spcPts val="1400"/>
              </a:lnSpc>
              <a:spcBef>
                <a:spcPts val="635"/>
              </a:spcBef>
            </a:pPr>
            <a:endParaRPr lang="en-CA" sz="1200" spc="-10" dirty="0">
              <a:solidFill>
                <a:schemeClr val="bg1"/>
              </a:solidFill>
              <a:latin typeface="Arial" charset="0"/>
              <a:cs typeface="Arial" charset="0"/>
            </a:endParaRPr>
          </a:p>
          <a:p>
            <a:pPr marL="12700" marR="5080">
              <a:lnSpc>
                <a:spcPts val="1400"/>
              </a:lnSpc>
              <a:spcBef>
                <a:spcPts val="635"/>
              </a:spcBef>
            </a:pPr>
            <a:endParaRPr lang="en-CA" sz="1200" spc="-10" dirty="0">
              <a:solidFill>
                <a:schemeClr val="bg1"/>
              </a:solidFill>
              <a:latin typeface="Arial" charset="0"/>
              <a:cs typeface="Arial" charset="0"/>
            </a:endParaRPr>
          </a:p>
        </p:txBody>
      </p:sp>
      <p:sp>
        <p:nvSpPr>
          <p:cNvPr id="2" name="Slide Number Placeholder 1"/>
          <p:cNvSpPr>
            <a:spLocks noGrp="1"/>
          </p:cNvSpPr>
          <p:nvPr>
            <p:ph type="sldNum" sz="quarter" idx="7"/>
          </p:nvPr>
        </p:nvSpPr>
        <p:spPr/>
        <p:txBody>
          <a:bodyPr/>
          <a:lstStyle/>
          <a:p>
            <a:fld id="{81D60167-4931-47E6-BA6A-407CBD079E47}" type="slidenum">
              <a:rPr lang="uk-UA" smtClean="0"/>
              <a:pPr/>
              <a:t>8</a:t>
            </a:fld>
            <a:endParaRPr lang="uk-UA" dirty="0"/>
          </a:p>
        </p:txBody>
      </p:sp>
      <p:sp>
        <p:nvSpPr>
          <p:cNvPr id="11" name="Text Placeholder 10"/>
          <p:cNvSpPr>
            <a:spLocks noGrp="1"/>
          </p:cNvSpPr>
          <p:nvPr>
            <p:ph type="body" sz="quarter" idx="12"/>
          </p:nvPr>
        </p:nvSpPr>
        <p:spPr/>
        <p:txBody>
          <a:bodyPr/>
          <a:lstStyle/>
          <a:p>
            <a:endParaRPr lang="en-US" dirty="0"/>
          </a:p>
        </p:txBody>
      </p:sp>
      <p:sp>
        <p:nvSpPr>
          <p:cNvPr id="10" name="Text Placeholder 9"/>
          <p:cNvSpPr>
            <a:spLocks noGrp="1"/>
          </p:cNvSpPr>
          <p:nvPr>
            <p:ph type="body" sz="quarter" idx="11"/>
          </p:nvPr>
        </p:nvSpPr>
        <p:spPr>
          <a:xfrm>
            <a:off x="457200" y="854874"/>
            <a:ext cx="5257800" cy="430887"/>
          </a:xfrm>
        </p:spPr>
        <p:txBody>
          <a:bodyPr/>
          <a:lstStyle/>
          <a:p>
            <a:r>
              <a:rPr lang="en-US" dirty="0"/>
              <a:t>e-commerce issues</a:t>
            </a:r>
          </a:p>
        </p:txBody>
      </p:sp>
      <p:sp>
        <p:nvSpPr>
          <p:cNvPr id="9" name="Title 8"/>
          <p:cNvSpPr>
            <a:spLocks noGrp="1"/>
          </p:cNvSpPr>
          <p:nvPr>
            <p:ph type="title"/>
          </p:nvPr>
        </p:nvSpPr>
        <p:spPr/>
        <p:txBody>
          <a:bodyPr/>
          <a:lstStyle/>
          <a:p>
            <a:r>
              <a:rPr lang="en-US" dirty="0"/>
              <a:t>Post-Completion Concerns</a:t>
            </a:r>
          </a:p>
        </p:txBody>
      </p:sp>
      <p:sp>
        <p:nvSpPr>
          <p:cNvPr id="13" name="Text Placeholder 12"/>
          <p:cNvSpPr>
            <a:spLocks noGrp="1"/>
          </p:cNvSpPr>
          <p:nvPr>
            <p:ph type="body" sz="quarter" idx="14"/>
          </p:nvPr>
        </p:nvSpPr>
        <p:spPr>
          <a:xfrm>
            <a:off x="407368" y="1412776"/>
            <a:ext cx="5257800" cy="8535670"/>
          </a:xfrm>
        </p:spPr>
        <p:txBody>
          <a:bodyPr/>
          <a:lstStyle/>
          <a:p>
            <a:r>
              <a:rPr lang="en-US" dirty="0"/>
              <a:t>“</a:t>
            </a:r>
            <a:r>
              <a:rPr lang="en-US" i="1" dirty="0"/>
              <a:t>established service provider</a:t>
            </a:r>
            <a:r>
              <a:rPr lang="en-US" dirty="0"/>
              <a:t>” is one who </a:t>
            </a:r>
            <a:r>
              <a:rPr lang="en-US" u="sng" dirty="0"/>
              <a:t>effectively </a:t>
            </a:r>
            <a:r>
              <a:rPr lang="en-US" dirty="0"/>
              <a:t>pursues an </a:t>
            </a:r>
            <a:r>
              <a:rPr lang="en-US" u="sng" dirty="0"/>
              <a:t>economic activity </a:t>
            </a:r>
            <a:r>
              <a:rPr lang="en-US" dirty="0"/>
              <a:t>using a </a:t>
            </a:r>
            <a:r>
              <a:rPr lang="en-US" u="sng" dirty="0"/>
              <a:t>fixed establishment</a:t>
            </a:r>
            <a:r>
              <a:rPr lang="en-US" dirty="0"/>
              <a:t> for an </a:t>
            </a:r>
            <a:r>
              <a:rPr lang="en-US" u="sng" dirty="0"/>
              <a:t>indefinite</a:t>
            </a:r>
            <a:r>
              <a:rPr lang="en-US" dirty="0"/>
              <a:t> period. </a:t>
            </a:r>
          </a:p>
          <a:p>
            <a:r>
              <a:rPr lang="en-US" b="0" dirty="0"/>
              <a:t>Technical means and technologies on their own would not suffice: preparatory or auxiliary activities / functions threshold test applies.</a:t>
            </a:r>
          </a:p>
          <a:p>
            <a:r>
              <a:rPr lang="en-US" b="0" dirty="0"/>
              <a:t>Service provider must clearly, comprehensively and unambiguously give the following information in a pre-contractual context and prior to any order placed:</a:t>
            </a:r>
          </a:p>
          <a:p>
            <a:pPr marL="285750" indent="-285750">
              <a:buFont typeface="Arial" panose="020B0604020202020204" pitchFamily="34" charset="0"/>
              <a:buChar char="•"/>
            </a:pPr>
            <a:r>
              <a:rPr lang="en-US" b="0" dirty="0"/>
              <a:t>the different technical steps to conclude the contract;</a:t>
            </a:r>
          </a:p>
          <a:p>
            <a:pPr marL="285750" indent="-285750">
              <a:buFont typeface="Arial" panose="020B0604020202020204" pitchFamily="34" charset="0"/>
              <a:buChar char="•"/>
            </a:pPr>
            <a:r>
              <a:rPr lang="en-US" b="0" dirty="0"/>
              <a:t>whether the concluded contract will be filed with the service provider and be accessible; </a:t>
            </a:r>
          </a:p>
          <a:p>
            <a:pPr marL="285750" indent="-285750">
              <a:buFont typeface="Arial" panose="020B0604020202020204" pitchFamily="34" charset="0"/>
              <a:buChar char="•"/>
            </a:pPr>
            <a:r>
              <a:rPr lang="en-US" b="0" dirty="0"/>
              <a:t>the technical means for identifying and correcting input errors prior to placing the order; and</a:t>
            </a:r>
          </a:p>
          <a:p>
            <a:pPr marL="285750" indent="-285750">
              <a:buFont typeface="Arial" panose="020B0604020202020204" pitchFamily="34" charset="0"/>
              <a:buChar char="•"/>
            </a:pPr>
            <a:r>
              <a:rPr lang="en-US" b="0" dirty="0"/>
              <a:t>The languages offered for the conclusion of the </a:t>
            </a:r>
          </a:p>
          <a:p>
            <a:pPr marL="285750" indent="-285750">
              <a:buFont typeface="Arial" panose="020B0604020202020204" pitchFamily="34" charset="0"/>
              <a:buChar char="•"/>
            </a:pPr>
            <a:r>
              <a:rPr lang="en-US" b="0" dirty="0"/>
              <a:t>contract.   </a:t>
            </a:r>
          </a:p>
          <a:p>
            <a:endParaRPr lang="en-US" b="0" dirty="0"/>
          </a:p>
          <a:p>
            <a:endParaRPr lang="en-US" b="0" dirty="0"/>
          </a:p>
          <a:p>
            <a:r>
              <a:rPr lang="en-US" b="0"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Date Placeholder 3"/>
          <p:cNvSpPr>
            <a:spLocks noGrp="1"/>
          </p:cNvSpPr>
          <p:nvPr>
            <p:ph type="dt" sz="half" idx="15"/>
          </p:nvPr>
        </p:nvSpPr>
        <p:spPr/>
        <p:txBody>
          <a:bodyPr/>
          <a:lstStyle/>
          <a:p>
            <a:fld id="{2C764DF7-7449-478C-9163-42030B3DA160}" type="datetime4">
              <a:rPr lang="en-GB" smtClean="0"/>
              <a:t>09 February 2021</a:t>
            </a:fld>
            <a:endParaRPr lang="en-US" dirty="0"/>
          </a:p>
        </p:txBody>
      </p:sp>
      <p:sp>
        <p:nvSpPr>
          <p:cNvPr id="12" name="Footer Placeholder 11"/>
          <p:cNvSpPr>
            <a:spLocks noGrp="1"/>
          </p:cNvSpPr>
          <p:nvPr>
            <p:ph type="ftr" sz="quarter" idx="16"/>
          </p:nvPr>
        </p:nvSpPr>
        <p:spPr/>
        <p:txBody>
          <a:bodyPr/>
          <a:lstStyle/>
          <a:p>
            <a:r>
              <a:rPr lang="de-DE" dirty="0"/>
              <a:t>2021 © Harneys</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104" y="1264023"/>
            <a:ext cx="4754562" cy="29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62515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8"/>
          <p:cNvSpPr txBox="1"/>
          <p:nvPr/>
        </p:nvSpPr>
        <p:spPr>
          <a:xfrm>
            <a:off x="7315263" y="4235694"/>
            <a:ext cx="4876775" cy="1024791"/>
          </a:xfrm>
          <a:prstGeom prst="rect">
            <a:avLst/>
          </a:prstGeom>
          <a:solidFill>
            <a:schemeClr val="tx1"/>
          </a:solidFill>
        </p:spPr>
        <p:txBody>
          <a:bodyPr vert="horz" wrap="square" lIns="108000" tIns="108000" rIns="468000" bIns="216000" rtlCol="0">
            <a:spAutoFit/>
          </a:bodyPr>
          <a:lstStyle/>
          <a:p>
            <a:pPr marL="12700">
              <a:lnSpc>
                <a:spcPct val="100000"/>
              </a:lnSpc>
              <a:spcBef>
                <a:spcPts val="655"/>
              </a:spcBef>
            </a:pPr>
            <a:endParaRPr sz="1200" b="1" dirty="0">
              <a:solidFill>
                <a:schemeClr val="bg1"/>
              </a:solidFill>
              <a:latin typeface="Arial" charset="0"/>
              <a:cs typeface="Arial" charset="0"/>
            </a:endParaRPr>
          </a:p>
          <a:p>
            <a:pPr marL="12700" marR="5080">
              <a:lnSpc>
                <a:spcPts val="1400"/>
              </a:lnSpc>
              <a:spcBef>
                <a:spcPts val="635"/>
              </a:spcBef>
            </a:pPr>
            <a:endParaRPr lang="en-CA" sz="1200" spc="-10" dirty="0">
              <a:solidFill>
                <a:schemeClr val="bg1"/>
              </a:solidFill>
              <a:latin typeface="Arial" charset="0"/>
              <a:cs typeface="Arial" charset="0"/>
            </a:endParaRPr>
          </a:p>
          <a:p>
            <a:pPr marL="12700" marR="5080">
              <a:lnSpc>
                <a:spcPts val="1400"/>
              </a:lnSpc>
              <a:spcBef>
                <a:spcPts val="635"/>
              </a:spcBef>
            </a:pPr>
            <a:endParaRPr lang="en-CA" sz="1200" spc="-10" dirty="0">
              <a:solidFill>
                <a:schemeClr val="bg1"/>
              </a:solidFill>
              <a:latin typeface="Arial" charset="0"/>
              <a:cs typeface="Arial" charset="0"/>
            </a:endParaRPr>
          </a:p>
        </p:txBody>
      </p:sp>
      <p:sp>
        <p:nvSpPr>
          <p:cNvPr id="2" name="Slide Number Placeholder 1"/>
          <p:cNvSpPr>
            <a:spLocks noGrp="1"/>
          </p:cNvSpPr>
          <p:nvPr>
            <p:ph type="sldNum" sz="quarter" idx="7"/>
          </p:nvPr>
        </p:nvSpPr>
        <p:spPr/>
        <p:txBody>
          <a:bodyPr/>
          <a:lstStyle/>
          <a:p>
            <a:fld id="{81D60167-4931-47E6-BA6A-407CBD079E47}" type="slidenum">
              <a:rPr lang="uk-UA" smtClean="0"/>
              <a:pPr/>
              <a:t>9</a:t>
            </a:fld>
            <a:endParaRPr lang="uk-UA" dirty="0"/>
          </a:p>
        </p:txBody>
      </p:sp>
      <p:sp>
        <p:nvSpPr>
          <p:cNvPr id="11" name="Text Placeholder 10"/>
          <p:cNvSpPr>
            <a:spLocks noGrp="1"/>
          </p:cNvSpPr>
          <p:nvPr>
            <p:ph type="body" sz="quarter" idx="12"/>
          </p:nvPr>
        </p:nvSpPr>
        <p:spPr/>
        <p:txBody>
          <a:bodyPr/>
          <a:lstStyle/>
          <a:p>
            <a:endParaRPr lang="en-US" dirty="0"/>
          </a:p>
        </p:txBody>
      </p:sp>
      <p:sp>
        <p:nvSpPr>
          <p:cNvPr id="10" name="Text Placeholder 9"/>
          <p:cNvSpPr>
            <a:spLocks noGrp="1"/>
          </p:cNvSpPr>
          <p:nvPr>
            <p:ph type="body" sz="quarter" idx="11"/>
          </p:nvPr>
        </p:nvSpPr>
        <p:spPr>
          <a:xfrm>
            <a:off x="457200" y="854874"/>
            <a:ext cx="5257800" cy="430887"/>
          </a:xfrm>
        </p:spPr>
        <p:txBody>
          <a:bodyPr/>
          <a:lstStyle/>
          <a:p>
            <a:r>
              <a:rPr lang="en-US" dirty="0"/>
              <a:t>e-commerce issues</a:t>
            </a:r>
          </a:p>
        </p:txBody>
      </p:sp>
      <p:sp>
        <p:nvSpPr>
          <p:cNvPr id="9" name="Title 8"/>
          <p:cNvSpPr>
            <a:spLocks noGrp="1"/>
          </p:cNvSpPr>
          <p:nvPr>
            <p:ph type="title"/>
          </p:nvPr>
        </p:nvSpPr>
        <p:spPr/>
        <p:txBody>
          <a:bodyPr/>
          <a:lstStyle/>
          <a:p>
            <a:r>
              <a:rPr lang="en-US" dirty="0"/>
              <a:t>Post-Completion Concerns</a:t>
            </a:r>
          </a:p>
        </p:txBody>
      </p:sp>
      <p:sp>
        <p:nvSpPr>
          <p:cNvPr id="13" name="Text Placeholder 12"/>
          <p:cNvSpPr>
            <a:spLocks noGrp="1"/>
          </p:cNvSpPr>
          <p:nvPr>
            <p:ph type="body" sz="quarter" idx="14"/>
          </p:nvPr>
        </p:nvSpPr>
        <p:spPr>
          <a:xfrm>
            <a:off x="407368" y="1628800"/>
            <a:ext cx="5257800" cy="6524863"/>
          </a:xfrm>
        </p:spPr>
        <p:txBody>
          <a:bodyPr/>
          <a:lstStyle/>
          <a:p>
            <a:r>
              <a:rPr lang="en-US" dirty="0"/>
              <a:t>The Law also regulates: </a:t>
            </a:r>
          </a:p>
          <a:p>
            <a:pPr marL="285750" indent="-285750">
              <a:buFont typeface="Arial" panose="020B0604020202020204" pitchFamily="34" charset="0"/>
              <a:buChar char="•"/>
            </a:pPr>
            <a:r>
              <a:rPr lang="en-US" dirty="0"/>
              <a:t>unsolicited commercial communications by electronic mail, treatment of contracts by electronic means; </a:t>
            </a:r>
          </a:p>
          <a:p>
            <a:pPr marL="285750" indent="-285750">
              <a:buFont typeface="Arial" panose="020B0604020202020204" pitchFamily="34" charset="0"/>
              <a:buChar char="•"/>
            </a:pPr>
            <a:r>
              <a:rPr lang="en-US" dirty="0"/>
              <a:t>the placing of the order procedure (acknowledgment of receipt of order by electronic means, accessible and without delay); </a:t>
            </a:r>
          </a:p>
          <a:p>
            <a:pPr marL="285750" indent="-285750">
              <a:buFont typeface="Arial" panose="020B0604020202020204" pitchFamily="34" charset="0"/>
              <a:buChar char="•"/>
            </a:pPr>
            <a:r>
              <a:rPr lang="en-US" dirty="0"/>
              <a:t>“caching” (automatic, intermediate and temporary storage of consumers’ information)  hosting and spamming; and</a:t>
            </a:r>
          </a:p>
          <a:p>
            <a:pPr marL="285750" indent="-285750">
              <a:buFont typeface="Arial" panose="020B0604020202020204" pitchFamily="34" charset="0"/>
              <a:buChar char="•"/>
            </a:pPr>
            <a:r>
              <a:rPr lang="en-US" dirty="0"/>
              <a:t>the establishment of service providers, commercial communications, electronic contracts, liability of intermediaries, codes of conduct, out-of-court dispute settlements and court actions </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Date Placeholder 3"/>
          <p:cNvSpPr>
            <a:spLocks noGrp="1"/>
          </p:cNvSpPr>
          <p:nvPr>
            <p:ph type="dt" sz="half" idx="15"/>
          </p:nvPr>
        </p:nvSpPr>
        <p:spPr/>
        <p:txBody>
          <a:bodyPr/>
          <a:lstStyle/>
          <a:p>
            <a:fld id="{2C764DF7-7449-478C-9163-42030B3DA160}" type="datetime4">
              <a:rPr lang="en-GB" smtClean="0"/>
              <a:t>09 February 2021</a:t>
            </a:fld>
            <a:endParaRPr lang="en-US" dirty="0"/>
          </a:p>
        </p:txBody>
      </p:sp>
      <p:sp>
        <p:nvSpPr>
          <p:cNvPr id="12" name="Footer Placeholder 11"/>
          <p:cNvSpPr>
            <a:spLocks noGrp="1"/>
          </p:cNvSpPr>
          <p:nvPr>
            <p:ph type="ftr" sz="quarter" idx="16"/>
          </p:nvPr>
        </p:nvSpPr>
        <p:spPr/>
        <p:txBody>
          <a:bodyPr/>
          <a:lstStyle/>
          <a:p>
            <a:r>
              <a:rPr lang="de-DE" dirty="0"/>
              <a:t>2021 © Harneys</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112" y="1260595"/>
            <a:ext cx="4754562" cy="29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9505250"/>
      </p:ext>
    </p:extLst>
  </p:cSld>
  <p:clrMapOvr>
    <a:masterClrMapping/>
  </p:clrMapOvr>
  <p:transition>
    <p:fade/>
  </p:transition>
</p:sld>
</file>

<file path=ppt/theme/theme1.xml><?xml version="1.0" encoding="utf-8"?>
<a:theme xmlns:a="http://schemas.openxmlformats.org/drawingml/2006/main" name="Legal - Advanced">
  <a:themeElements>
    <a:clrScheme name="Harneys Update">
      <a:dk1>
        <a:srgbClr val="333F48"/>
      </a:dk1>
      <a:lt1>
        <a:srgbClr val="FFFFFF"/>
      </a:lt1>
      <a:dk2>
        <a:srgbClr val="000000"/>
      </a:dk2>
      <a:lt2>
        <a:srgbClr val="EEECE1"/>
      </a:lt2>
      <a:accent1>
        <a:srgbClr val="3A5DAE"/>
      </a:accent1>
      <a:accent2>
        <a:srgbClr val="FFD700"/>
      </a:accent2>
      <a:accent3>
        <a:srgbClr val="F9413A"/>
      </a:accent3>
      <a:accent4>
        <a:srgbClr val="49C5B1"/>
      </a:accent4>
      <a:accent5>
        <a:srgbClr val="C79CD3"/>
      </a:accent5>
      <a:accent6>
        <a:srgbClr val="333F48"/>
      </a:accent6>
      <a:hlink>
        <a:srgbClr val="333F48"/>
      </a:hlink>
      <a:folHlink>
        <a:srgbClr val="333F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6" id="{4B529BD5-D031-45A0-B57A-2629643319A0}" vid="{173DCBE4-E62C-45F5-8F28-1AAED5FEB4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Legal Template - Advanced</Template>
  <TotalTime>690</TotalTime>
  <Words>1735</Words>
  <Application>Microsoft Office PowerPoint</Application>
  <PresentationFormat>Widescreen</PresentationFormat>
  <Paragraphs>237</Paragraphs>
  <Slides>20</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Georgia</vt:lpstr>
      <vt:lpstr>Wingdings</vt:lpstr>
      <vt:lpstr>Legal - Advanced</vt:lpstr>
      <vt:lpstr>PowerPoint Presentation</vt:lpstr>
      <vt:lpstr>PowerPoint Presentation</vt:lpstr>
      <vt:lpstr>PowerPoint Presentation</vt:lpstr>
      <vt:lpstr>Post-Completion Concerns</vt:lpstr>
      <vt:lpstr>Post-Completion Concerns</vt:lpstr>
      <vt:lpstr>Post-Completion Concerns</vt:lpstr>
      <vt:lpstr>Post-Completion Concerns</vt:lpstr>
      <vt:lpstr>Post-Completion Concerns</vt:lpstr>
      <vt:lpstr>Post-Completion Concerns</vt:lpstr>
      <vt:lpstr>Post-Completion Concerns</vt:lpstr>
      <vt:lpstr>Post-Completion Concerns</vt:lpstr>
      <vt:lpstr>Post-Completion Concerns</vt:lpstr>
      <vt:lpstr>Post-Completion Concerns</vt:lpstr>
      <vt:lpstr>Post-Completion Concerns</vt:lpstr>
      <vt:lpstr>Post-Completion Concerns</vt:lpstr>
      <vt:lpstr>Post-Completion Concerns</vt:lpstr>
      <vt:lpstr>Post-Completion Concerns</vt:lpstr>
      <vt:lpstr>Post-Completion Concerns</vt:lpstr>
      <vt:lpstr>Crowdfunding – Post-completion Queries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Apostolou, George</dc:creator>
  <cp:lastModifiedBy>Demetra Palaonda</cp:lastModifiedBy>
  <cp:revision>53</cp:revision>
  <cp:lastPrinted>2017-12-11T16:51:37Z</cp:lastPrinted>
  <dcterms:created xsi:type="dcterms:W3CDTF">2021-02-08T07:24:22Z</dcterms:created>
  <dcterms:modified xsi:type="dcterms:W3CDTF">2021-02-09T12:51:56Z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2017-10-18T00:00:00Z</vt:filetime>
  </property>
  <property fmtid="{D5CDD505-2E9C-101B-9397-08002B2CF9AE}" pid="3" name="Creator">
    <vt:lpwstr>Adobe InDesign CC 2017 (Macintosh)</vt:lpwstr>
  </property>
  <property fmtid="{D5CDD505-2E9C-101B-9397-08002B2CF9AE}" pid="4" name="LastSaved">
    <vt:filetime>2017-10-18T00:00:00Z</vt:filetime>
  </property>
</Properties>
</file>