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manitaras@ccci.org.cy" TargetMode="External"/><Relationship Id="rId13" Type="http://schemas.openxmlformats.org/officeDocument/2006/relationships/hyperlink" Target="mailto:stalo@ccci.org.cy" TargetMode="External"/><Relationship Id="rId18" Type="http://schemas.openxmlformats.org/officeDocument/2006/relationships/hyperlink" Target="mailto:a.botis@ccci.org.cy" TargetMode="External"/><Relationship Id="rId26" Type="http://schemas.openxmlformats.org/officeDocument/2006/relationships/hyperlink" Target="mailto:ddenis@ccci.org.cy" TargetMode="External"/><Relationship Id="rId3" Type="http://schemas.openxmlformats.org/officeDocument/2006/relationships/hyperlink" Target="mailto:aandreou@ccci.org.cy" TargetMode="External"/><Relationship Id="rId21" Type="http://schemas.openxmlformats.org/officeDocument/2006/relationships/hyperlink" Target="mailto:claire@ccci.org.cy" TargetMode="External"/><Relationship Id="rId7" Type="http://schemas.openxmlformats.org/officeDocument/2006/relationships/hyperlink" Target="mailto:polis@ccci.org.cy" TargetMode="External"/><Relationship Id="rId12" Type="http://schemas.openxmlformats.org/officeDocument/2006/relationships/hyperlink" Target="mailto:demetrap@ccci.org.cy" TargetMode="External"/><Relationship Id="rId17" Type="http://schemas.openxmlformats.org/officeDocument/2006/relationships/hyperlink" Target="mailto:katia@ccci.org.cy" TargetMode="External"/><Relationship Id="rId25" Type="http://schemas.openxmlformats.org/officeDocument/2006/relationships/hyperlink" Target="mailto:aioannides@ccci.org.cy" TargetMode="External"/><Relationship Id="rId2" Type="http://schemas.openxmlformats.org/officeDocument/2006/relationships/image" Target="../media/image1.jpeg"/><Relationship Id="rId16" Type="http://schemas.openxmlformats.org/officeDocument/2006/relationships/hyperlink" Target="mailto:aimilios@ccci.org.cy" TargetMode="External"/><Relationship Id="rId20" Type="http://schemas.openxmlformats.org/officeDocument/2006/relationships/hyperlink" Target="mailto:secgen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etsides@ccci.org.cy" TargetMode="External"/><Relationship Id="rId11" Type="http://schemas.openxmlformats.org/officeDocument/2006/relationships/hyperlink" Target="mailto:z.pieridou@ccci.org.cy" TargetMode="External"/><Relationship Id="rId24" Type="http://schemas.openxmlformats.org/officeDocument/2006/relationships/hyperlink" Target="mailto:lia@ccci.org.cy" TargetMode="External"/><Relationship Id="rId5" Type="http://schemas.openxmlformats.org/officeDocument/2006/relationships/hyperlink" Target="mailto:k.antoniou@ccci.org.cy" TargetMode="External"/><Relationship Id="rId15" Type="http://schemas.openxmlformats.org/officeDocument/2006/relationships/hyperlink" Target="mailto:a.theodorou@ccci.org.cy" TargetMode="External"/><Relationship Id="rId23" Type="http://schemas.openxmlformats.org/officeDocument/2006/relationships/hyperlink" Target="mailto:leonidap@ccci.org.cy" TargetMode="External"/><Relationship Id="rId28" Type="http://schemas.openxmlformats.org/officeDocument/2006/relationships/hyperlink" Target="mailto:a.tsangari@ccci.org.cy" TargetMode="External"/><Relationship Id="rId10" Type="http://schemas.openxmlformats.org/officeDocument/2006/relationships/hyperlink" Target="mailto:christos@ccci.org.cy" TargetMode="External"/><Relationship Id="rId19" Type="http://schemas.openxmlformats.org/officeDocument/2006/relationships/hyperlink" Target="mailto:marianna@ccci.org.cy" TargetMode="External"/><Relationship Id="rId4" Type="http://schemas.openxmlformats.org/officeDocument/2006/relationships/hyperlink" Target="mailto:m.koullouros@ccci.org.cy" TargetMode="External"/><Relationship Id="rId9" Type="http://schemas.openxmlformats.org/officeDocument/2006/relationships/hyperlink" Target="mailto:yianna@ccci.org.cy" TargetMode="External"/><Relationship Id="rId14" Type="http://schemas.openxmlformats.org/officeDocument/2006/relationships/hyperlink" Target="mailto:m.klokkari@ccci.org.cy" TargetMode="External"/><Relationship Id="rId22" Type="http://schemas.openxmlformats.org/officeDocument/2006/relationships/hyperlink" Target="mailto:androulla@ccci.org.cy" TargetMode="External"/><Relationship Id="rId27" Type="http://schemas.openxmlformats.org/officeDocument/2006/relationships/hyperlink" Target="mailto:parisinou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iagram&#10;&#10;Description automatically generated">
            <a:extLst>
              <a:ext uri="{FF2B5EF4-FFF2-40B4-BE49-F238E27FC236}">
                <a16:creationId xmlns:a16="http://schemas.microsoft.com/office/drawing/2014/main" id="{4BB3B1E2-16D4-4C9B-B7EF-D2A1D5628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896" y="1003553"/>
            <a:ext cx="1545726" cy="109288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10033371" y="757177"/>
            <a:ext cx="63124" cy="26857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andand@ccci.org.cy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m.koullouros@ccci.org.cy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k.antoniou@ccci.org.cy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Meropi Kattou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petsides@ccci.org.cy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Polykarpos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Peratikos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manitaras@ccci.org.cy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Γιάννα Πελεκάνου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22889759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Martha Georgiadou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900D79-E9C9-478F-BB4B-2862184AAC68}"/>
              </a:ext>
            </a:extLst>
          </p:cNvPr>
          <p:cNvSpPr/>
          <p:nvPr/>
        </p:nvSpPr>
        <p:spPr>
          <a:xfrm>
            <a:off x="8722052" y="2822653"/>
            <a:ext cx="1692400" cy="40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Education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z.pieridou@ccci.org.cy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343634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EU Programs 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</a:t>
            </a:r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Palaonta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demetrap@ccci.org.cy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stalo@ccci.org.cy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m.klokkari@ccci.org.cy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Antri Theodorou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a.theodorou@ccci.org.cy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23098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aimilios@ccci.org.cy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Xenofontos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Aenias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Botis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a.botis@ccci.org.cy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Certificates of Origin</a:t>
            </a:r>
            <a:endParaRPr lang="el-GR" sz="10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Hadjistefanou</a:t>
            </a:r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Soulla Parpa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Industry</a:t>
            </a:r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Services &amp; Trade</a:t>
            </a:r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Industrial Relations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0" y="2334379"/>
            <a:ext cx="3436341" cy="461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Education &amp; European Programs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Accounting &amp; Finance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72552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9F43DE-D58D-4F1A-A151-664D3B56E0D6}"/>
              </a:ext>
            </a:extLst>
          </p:cNvPr>
          <p:cNvSpPr/>
          <p:nvPr/>
        </p:nvSpPr>
        <p:spPr>
          <a:xfrm>
            <a:off x="8670511" y="533036"/>
            <a:ext cx="3384800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Deputy Secretary General,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Leonidas Paschalides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leonidap@ccci.org.cy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22889714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10459224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Alexandros Ioannides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aioannides@ccci.org.cy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Denis Dinisiuc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ddenis@ccci.org.cy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22889772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1045922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64925" y="994675"/>
            <a:ext cx="71637" cy="10733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866383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1264612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en-US" sz="10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Niovi Parisinou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parisinou@ccci.org.cy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 : 22889710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091791"/>
            <a:ext cx="3384800" cy="89580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Androulla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Xenofontos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androulla@ccci.org.cy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22889723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a.tsangari@ccci.org.cy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484</Words>
  <Application>Microsoft Office PowerPoint</Application>
  <PresentationFormat>Widescreen</PresentationFormat>
  <Paragraphs>239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Polis Peratikos</cp:lastModifiedBy>
  <cp:revision>37</cp:revision>
  <dcterms:created xsi:type="dcterms:W3CDTF">2021-01-19T06:56:29Z</dcterms:created>
  <dcterms:modified xsi:type="dcterms:W3CDTF">2021-02-09T09:40:24Z</dcterms:modified>
</cp:coreProperties>
</file>